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embeddedFontLst>
    <p:embeddedFont>
      <p:font typeface="Montserrat" panose="020B0604020202020204" charset="0"/>
      <p:regular r:id="rId15"/>
      <p:bold r:id="rId16"/>
      <p:italic r:id="rId17"/>
      <p:boldItalic r:id="rId18"/>
    </p:embeddedFont>
    <p:embeddedFont>
      <p:font typeface="Montserrat SemiBold" panose="020B0604020202020204" charset="0"/>
      <p:regular r:id="rId19"/>
      <p:bold r:id="rId20"/>
      <p:italic r:id="rId21"/>
      <p:boldItalic r:id="rId22"/>
    </p:embeddedFont>
    <p:embeddedFont>
      <p:font typeface="Montserrat ExtraBold" panose="020B0604020202020204" charset="0"/>
      <p:bold r:id="rId23"/>
      <p:boldItalic r:id="rId24"/>
    </p:embeddedFont>
    <p:embeddedFont>
      <p:font typeface="Montserrat Black" panose="020B0604020202020204" charset="0"/>
      <p:bold r:id="rId25"/>
      <p:boldItalic r:id="rId26"/>
    </p:embeddedFont>
    <p:embeddedFont>
      <p:font typeface="Montserrat Medium" panose="020B060402020202020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440">
          <p15:clr>
            <a:srgbClr val="A4A3A4"/>
          </p15:clr>
        </p15:guide>
        <p15:guide id="2" pos="2880">
          <p15:clr>
            <a:srgbClr val="A4A3A4"/>
          </p15:clr>
        </p15:guide>
        <p15:guide id="3" orient="horz" pos="280">
          <p15:clr>
            <a:srgbClr val="9AA0A6"/>
          </p15:clr>
        </p15:guide>
        <p15:guide id="4" pos="5563">
          <p15:clr>
            <a:srgbClr val="9AA0A6"/>
          </p15:clr>
        </p15:guide>
        <p15:guide id="5" pos="2744">
          <p15:clr>
            <a:srgbClr val="9AA0A6"/>
          </p15:clr>
        </p15:guide>
        <p15:guide id="6" pos="3015">
          <p15:clr>
            <a:srgbClr val="9AA0A6"/>
          </p15:clr>
        </p15:guide>
        <p15:guide id="7" pos="1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2" d="100"/>
          <a:sy n="152" d="100"/>
        </p:scale>
        <p:origin x="444" y="132"/>
      </p:cViewPr>
      <p:guideLst>
        <p:guide orient="horz" pos="1440"/>
        <p:guide pos="2880"/>
        <p:guide orient="horz" pos="280"/>
        <p:guide pos="5563"/>
        <p:guide pos="2744"/>
        <p:guide pos="3015"/>
        <p:guide pos="1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866890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1113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ed39144b51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ed39144b51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7275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ed39144b5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ed39144b5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9036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445ab9cad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1445ab9cad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6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37983cda1e_0_3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37983cda1e_0_3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Good morning everyone,</a:t>
            </a:r>
            <a:endParaRPr/>
          </a:p>
        </p:txBody>
      </p:sp>
    </p:spTree>
    <p:extLst>
      <p:ext uri="{BB962C8B-B14F-4D97-AF65-F5344CB8AC3E}">
        <p14:creationId xmlns:p14="http://schemas.microsoft.com/office/powerpoint/2010/main" val="3737773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1010218554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1010218554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5581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0904096b9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0904096b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803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3a0864ec5b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3a0864ec5b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9708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ed39144b5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ed39144b5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1106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37983cda1e_0_3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37983cda1e_0_3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7413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ed39144b5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2ed39144b5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3256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ed39144b51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ed39144b5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05181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nar 2021"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36175" y="1727425"/>
            <a:ext cx="4494000" cy="11397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000"/>
              <a:buFont typeface="Montserrat Black"/>
              <a:buNone/>
              <a:defRPr sz="3000">
                <a:solidFill>
                  <a:schemeClr val="lt1"/>
                </a:solidFill>
                <a:latin typeface="Montserrat Black"/>
                <a:ea typeface="Montserrat Black"/>
                <a:cs typeface="Montserrat Black"/>
                <a:sym typeface="Montserrat Black"/>
              </a:defRPr>
            </a:lvl1pPr>
            <a:lvl2pPr lvl="1">
              <a:spcBef>
                <a:spcPts val="0"/>
              </a:spcBef>
              <a:spcAft>
                <a:spcPts val="0"/>
              </a:spcAft>
              <a:buClr>
                <a:schemeClr val="lt1"/>
              </a:buClr>
              <a:buSzPts val="3000"/>
              <a:buFont typeface="Montserrat Black"/>
              <a:buNone/>
              <a:defRPr sz="3000">
                <a:solidFill>
                  <a:schemeClr val="lt1"/>
                </a:solidFill>
                <a:latin typeface="Montserrat Black"/>
                <a:ea typeface="Montserrat Black"/>
                <a:cs typeface="Montserrat Black"/>
                <a:sym typeface="Montserrat Black"/>
              </a:defRPr>
            </a:lvl2pPr>
            <a:lvl3pPr lvl="2">
              <a:spcBef>
                <a:spcPts val="0"/>
              </a:spcBef>
              <a:spcAft>
                <a:spcPts val="0"/>
              </a:spcAft>
              <a:buClr>
                <a:schemeClr val="lt1"/>
              </a:buClr>
              <a:buSzPts val="3000"/>
              <a:buFont typeface="Montserrat Black"/>
              <a:buNone/>
              <a:defRPr sz="3000">
                <a:solidFill>
                  <a:schemeClr val="lt1"/>
                </a:solidFill>
                <a:latin typeface="Montserrat Black"/>
                <a:ea typeface="Montserrat Black"/>
                <a:cs typeface="Montserrat Black"/>
                <a:sym typeface="Montserrat Black"/>
              </a:defRPr>
            </a:lvl3pPr>
            <a:lvl4pPr lvl="3">
              <a:spcBef>
                <a:spcPts val="0"/>
              </a:spcBef>
              <a:spcAft>
                <a:spcPts val="0"/>
              </a:spcAft>
              <a:buClr>
                <a:schemeClr val="lt1"/>
              </a:buClr>
              <a:buSzPts val="3000"/>
              <a:buFont typeface="Montserrat Black"/>
              <a:buNone/>
              <a:defRPr sz="3000">
                <a:solidFill>
                  <a:schemeClr val="lt1"/>
                </a:solidFill>
                <a:latin typeface="Montserrat Black"/>
                <a:ea typeface="Montserrat Black"/>
                <a:cs typeface="Montserrat Black"/>
                <a:sym typeface="Montserrat Black"/>
              </a:defRPr>
            </a:lvl4pPr>
            <a:lvl5pPr lvl="4">
              <a:spcBef>
                <a:spcPts val="0"/>
              </a:spcBef>
              <a:spcAft>
                <a:spcPts val="0"/>
              </a:spcAft>
              <a:buClr>
                <a:schemeClr val="lt1"/>
              </a:buClr>
              <a:buSzPts val="3000"/>
              <a:buFont typeface="Montserrat Black"/>
              <a:buNone/>
              <a:defRPr sz="3000">
                <a:solidFill>
                  <a:schemeClr val="lt1"/>
                </a:solidFill>
                <a:latin typeface="Montserrat Black"/>
                <a:ea typeface="Montserrat Black"/>
                <a:cs typeface="Montserrat Black"/>
                <a:sym typeface="Montserrat Black"/>
              </a:defRPr>
            </a:lvl5pPr>
            <a:lvl6pPr lvl="5">
              <a:spcBef>
                <a:spcPts val="0"/>
              </a:spcBef>
              <a:spcAft>
                <a:spcPts val="0"/>
              </a:spcAft>
              <a:buClr>
                <a:schemeClr val="lt1"/>
              </a:buClr>
              <a:buSzPts val="3000"/>
              <a:buFont typeface="Montserrat Black"/>
              <a:buNone/>
              <a:defRPr sz="3000">
                <a:solidFill>
                  <a:schemeClr val="lt1"/>
                </a:solidFill>
                <a:latin typeface="Montserrat Black"/>
                <a:ea typeface="Montserrat Black"/>
                <a:cs typeface="Montserrat Black"/>
                <a:sym typeface="Montserrat Black"/>
              </a:defRPr>
            </a:lvl6pPr>
            <a:lvl7pPr lvl="6">
              <a:spcBef>
                <a:spcPts val="0"/>
              </a:spcBef>
              <a:spcAft>
                <a:spcPts val="0"/>
              </a:spcAft>
              <a:buClr>
                <a:schemeClr val="lt1"/>
              </a:buClr>
              <a:buSzPts val="3000"/>
              <a:buFont typeface="Montserrat Black"/>
              <a:buNone/>
              <a:defRPr sz="3000">
                <a:solidFill>
                  <a:schemeClr val="lt1"/>
                </a:solidFill>
                <a:latin typeface="Montserrat Black"/>
                <a:ea typeface="Montserrat Black"/>
                <a:cs typeface="Montserrat Black"/>
                <a:sym typeface="Montserrat Black"/>
              </a:defRPr>
            </a:lvl7pPr>
            <a:lvl8pPr lvl="7">
              <a:spcBef>
                <a:spcPts val="0"/>
              </a:spcBef>
              <a:spcAft>
                <a:spcPts val="0"/>
              </a:spcAft>
              <a:buClr>
                <a:schemeClr val="lt1"/>
              </a:buClr>
              <a:buSzPts val="3000"/>
              <a:buFont typeface="Montserrat Black"/>
              <a:buNone/>
              <a:defRPr sz="3000">
                <a:solidFill>
                  <a:schemeClr val="lt1"/>
                </a:solidFill>
                <a:latin typeface="Montserrat Black"/>
                <a:ea typeface="Montserrat Black"/>
                <a:cs typeface="Montserrat Black"/>
                <a:sym typeface="Montserrat Black"/>
              </a:defRPr>
            </a:lvl8pPr>
            <a:lvl9pPr lvl="8">
              <a:spcBef>
                <a:spcPts val="0"/>
              </a:spcBef>
              <a:spcAft>
                <a:spcPts val="0"/>
              </a:spcAft>
              <a:buClr>
                <a:schemeClr val="lt1"/>
              </a:buClr>
              <a:buSzPts val="3000"/>
              <a:buFont typeface="Montserrat Black"/>
              <a:buNone/>
              <a:defRPr sz="3000">
                <a:solidFill>
                  <a:schemeClr val="lt1"/>
                </a:solidFill>
                <a:latin typeface="Montserrat Black"/>
                <a:ea typeface="Montserrat Black"/>
                <a:cs typeface="Montserrat Black"/>
                <a:sym typeface="Montserrat Black"/>
              </a:defRPr>
            </a:lvl9pPr>
          </a:lstStyle>
          <a:p>
            <a:endParaRPr/>
          </a:p>
        </p:txBody>
      </p:sp>
      <p:pic>
        <p:nvPicPr>
          <p:cNvPr id="11" name="Google Shape;11;p2"/>
          <p:cNvPicPr preferRelativeResize="0"/>
          <p:nvPr/>
        </p:nvPicPr>
        <p:blipFill>
          <a:blip r:embed="rId3">
            <a:alphaModFix/>
          </a:blip>
          <a:stretch>
            <a:fillRect/>
          </a:stretch>
        </p:blipFill>
        <p:spPr>
          <a:xfrm>
            <a:off x="256127" y="226775"/>
            <a:ext cx="777242" cy="777242"/>
          </a:xfrm>
          <a:prstGeom prst="rect">
            <a:avLst/>
          </a:prstGeom>
          <a:noFill/>
          <a:ln>
            <a:noFill/>
          </a:ln>
        </p:spPr>
      </p:pic>
      <p:sp>
        <p:nvSpPr>
          <p:cNvPr id="12" name="Google Shape;12;p2"/>
          <p:cNvSpPr txBox="1">
            <a:spLocks noGrp="1"/>
          </p:cNvSpPr>
          <p:nvPr>
            <p:ph type="ctrTitle" idx="2"/>
          </p:nvPr>
        </p:nvSpPr>
        <p:spPr>
          <a:xfrm>
            <a:off x="336175" y="2570075"/>
            <a:ext cx="4494000" cy="11397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FF9900"/>
              </a:buClr>
              <a:buSzPts val="1800"/>
              <a:buFont typeface="Montserrat"/>
              <a:buNone/>
              <a:defRPr sz="1800" b="1">
                <a:solidFill>
                  <a:srgbClr val="FF9900"/>
                </a:solidFill>
                <a:latin typeface="Montserrat"/>
                <a:ea typeface="Montserrat"/>
                <a:cs typeface="Montserrat"/>
                <a:sym typeface="Montserrat"/>
              </a:defRPr>
            </a:lvl1pPr>
            <a:lvl2pPr lvl="1" rtl="0">
              <a:spcBef>
                <a:spcPts val="0"/>
              </a:spcBef>
              <a:spcAft>
                <a:spcPts val="0"/>
              </a:spcAft>
              <a:buClr>
                <a:schemeClr val="lt1"/>
              </a:buClr>
              <a:buSzPts val="1800"/>
              <a:buFont typeface="Montserrat Black"/>
              <a:buNone/>
              <a:defRPr sz="1800">
                <a:solidFill>
                  <a:schemeClr val="lt1"/>
                </a:solidFill>
                <a:latin typeface="Montserrat Black"/>
                <a:ea typeface="Montserrat Black"/>
                <a:cs typeface="Montserrat Black"/>
                <a:sym typeface="Montserrat Black"/>
              </a:defRPr>
            </a:lvl2pPr>
            <a:lvl3pPr lvl="2" rtl="0">
              <a:spcBef>
                <a:spcPts val="0"/>
              </a:spcBef>
              <a:spcAft>
                <a:spcPts val="0"/>
              </a:spcAft>
              <a:buClr>
                <a:schemeClr val="lt1"/>
              </a:buClr>
              <a:buSzPts val="1800"/>
              <a:buFont typeface="Montserrat Black"/>
              <a:buNone/>
              <a:defRPr sz="1800">
                <a:solidFill>
                  <a:schemeClr val="lt1"/>
                </a:solidFill>
                <a:latin typeface="Montserrat Black"/>
                <a:ea typeface="Montserrat Black"/>
                <a:cs typeface="Montserrat Black"/>
                <a:sym typeface="Montserrat Black"/>
              </a:defRPr>
            </a:lvl3pPr>
            <a:lvl4pPr lvl="3" rtl="0">
              <a:spcBef>
                <a:spcPts val="0"/>
              </a:spcBef>
              <a:spcAft>
                <a:spcPts val="0"/>
              </a:spcAft>
              <a:buClr>
                <a:schemeClr val="lt1"/>
              </a:buClr>
              <a:buSzPts val="1800"/>
              <a:buFont typeface="Montserrat Black"/>
              <a:buNone/>
              <a:defRPr sz="1800">
                <a:solidFill>
                  <a:schemeClr val="lt1"/>
                </a:solidFill>
                <a:latin typeface="Montserrat Black"/>
                <a:ea typeface="Montserrat Black"/>
                <a:cs typeface="Montserrat Black"/>
                <a:sym typeface="Montserrat Black"/>
              </a:defRPr>
            </a:lvl4pPr>
            <a:lvl5pPr lvl="4" rtl="0">
              <a:spcBef>
                <a:spcPts val="0"/>
              </a:spcBef>
              <a:spcAft>
                <a:spcPts val="0"/>
              </a:spcAft>
              <a:buClr>
                <a:schemeClr val="lt1"/>
              </a:buClr>
              <a:buSzPts val="1800"/>
              <a:buFont typeface="Montserrat Black"/>
              <a:buNone/>
              <a:defRPr sz="1800">
                <a:solidFill>
                  <a:schemeClr val="lt1"/>
                </a:solidFill>
                <a:latin typeface="Montserrat Black"/>
                <a:ea typeface="Montserrat Black"/>
                <a:cs typeface="Montserrat Black"/>
                <a:sym typeface="Montserrat Black"/>
              </a:defRPr>
            </a:lvl5pPr>
            <a:lvl6pPr lvl="5" rtl="0">
              <a:spcBef>
                <a:spcPts val="0"/>
              </a:spcBef>
              <a:spcAft>
                <a:spcPts val="0"/>
              </a:spcAft>
              <a:buClr>
                <a:schemeClr val="lt1"/>
              </a:buClr>
              <a:buSzPts val="1800"/>
              <a:buFont typeface="Montserrat Black"/>
              <a:buNone/>
              <a:defRPr sz="1800">
                <a:solidFill>
                  <a:schemeClr val="lt1"/>
                </a:solidFill>
                <a:latin typeface="Montserrat Black"/>
                <a:ea typeface="Montserrat Black"/>
                <a:cs typeface="Montserrat Black"/>
                <a:sym typeface="Montserrat Black"/>
              </a:defRPr>
            </a:lvl6pPr>
            <a:lvl7pPr lvl="6" rtl="0">
              <a:spcBef>
                <a:spcPts val="0"/>
              </a:spcBef>
              <a:spcAft>
                <a:spcPts val="0"/>
              </a:spcAft>
              <a:buClr>
                <a:schemeClr val="lt1"/>
              </a:buClr>
              <a:buSzPts val="1800"/>
              <a:buFont typeface="Montserrat Black"/>
              <a:buNone/>
              <a:defRPr sz="1800">
                <a:solidFill>
                  <a:schemeClr val="lt1"/>
                </a:solidFill>
                <a:latin typeface="Montserrat Black"/>
                <a:ea typeface="Montserrat Black"/>
                <a:cs typeface="Montserrat Black"/>
                <a:sym typeface="Montserrat Black"/>
              </a:defRPr>
            </a:lvl7pPr>
            <a:lvl8pPr lvl="7" rtl="0">
              <a:spcBef>
                <a:spcPts val="0"/>
              </a:spcBef>
              <a:spcAft>
                <a:spcPts val="0"/>
              </a:spcAft>
              <a:buClr>
                <a:schemeClr val="lt1"/>
              </a:buClr>
              <a:buSzPts val="1800"/>
              <a:buFont typeface="Montserrat Black"/>
              <a:buNone/>
              <a:defRPr sz="1800">
                <a:solidFill>
                  <a:schemeClr val="lt1"/>
                </a:solidFill>
                <a:latin typeface="Montserrat Black"/>
                <a:ea typeface="Montserrat Black"/>
                <a:cs typeface="Montserrat Black"/>
                <a:sym typeface="Montserrat Black"/>
              </a:defRPr>
            </a:lvl8pPr>
            <a:lvl9pPr lvl="8" rtl="0">
              <a:spcBef>
                <a:spcPts val="0"/>
              </a:spcBef>
              <a:spcAft>
                <a:spcPts val="0"/>
              </a:spcAft>
              <a:buClr>
                <a:schemeClr val="lt1"/>
              </a:buClr>
              <a:buSzPts val="1800"/>
              <a:buFont typeface="Montserrat Black"/>
              <a:buNone/>
              <a:defRPr sz="1800">
                <a:solidFill>
                  <a:schemeClr val="lt1"/>
                </a:solidFill>
                <a:latin typeface="Montserrat Black"/>
                <a:ea typeface="Montserrat Black"/>
                <a:cs typeface="Montserrat Black"/>
                <a:sym typeface="Montserrat Black"/>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mp; 2 columns Text" type="twoColTx">
  <p:cSld name="TITLE_AND_TWO_COLUMNS">
    <p:bg>
      <p:bgPr>
        <a:noFill/>
        <a:effectLst/>
      </p:bgPr>
    </p:bg>
    <p:spTree>
      <p:nvGrpSpPr>
        <p:cNvPr id="1" name="Shape 59"/>
        <p:cNvGrpSpPr/>
        <p:nvPr/>
      </p:nvGrpSpPr>
      <p:grpSpPr>
        <a:xfrm>
          <a:off x="0" y="0"/>
          <a:ext cx="0" cy="0"/>
          <a:chOff x="0" y="0"/>
          <a:chExt cx="0" cy="0"/>
        </a:xfrm>
      </p:grpSpPr>
      <p:sp>
        <p:nvSpPr>
          <p:cNvPr id="60" name="Google Shape;60;p1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Clr>
                <a:srgbClr val="761A79"/>
              </a:buClr>
              <a:buSzPts val="2000"/>
              <a:buFont typeface="Montserrat Black"/>
              <a:buNone/>
              <a:defRPr sz="2000">
                <a:solidFill>
                  <a:srgbClr val="761A79"/>
                </a:solidFill>
                <a:latin typeface="Montserrat Black"/>
                <a:ea typeface="Montserrat Black"/>
                <a:cs typeface="Montserrat Black"/>
                <a:sym typeface="Montserrat Black"/>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1" name="Google Shape;61;p11"/>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Clr>
                <a:srgbClr val="434343"/>
              </a:buClr>
              <a:buSzPts val="1400"/>
              <a:buFont typeface="Montserrat"/>
              <a:buChar char="●"/>
              <a:defRPr sz="1400">
                <a:solidFill>
                  <a:srgbClr val="434343"/>
                </a:solidFill>
                <a:latin typeface="Montserrat"/>
                <a:ea typeface="Montserrat"/>
                <a:cs typeface="Montserrat"/>
                <a:sym typeface="Montserrat"/>
              </a:defRPr>
            </a:lvl1pPr>
            <a:lvl2pPr marL="914400" lvl="1" indent="-30480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2pPr>
            <a:lvl3pPr marL="1371600" lvl="2" indent="-30480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3pPr>
            <a:lvl4pPr marL="1828800" lvl="3" indent="-30480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4pPr>
            <a:lvl5pPr marL="2286000" lvl="4" indent="-30480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5pPr>
            <a:lvl6pPr marL="2743200" lvl="5" indent="-30480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6pPr>
            <a:lvl7pPr marL="3200400" lvl="6" indent="-30480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7pPr>
            <a:lvl8pPr marL="3657600" lvl="7" indent="-30480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8pPr>
            <a:lvl9pPr marL="4114800" lvl="8" indent="-30480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9pPr>
          </a:lstStyle>
          <a:p>
            <a:endParaRPr/>
          </a:p>
        </p:txBody>
      </p:sp>
      <p:sp>
        <p:nvSpPr>
          <p:cNvPr id="62" name="Google Shape;62;p1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Clr>
                <a:srgbClr val="434343"/>
              </a:buClr>
              <a:buSzPts val="1400"/>
              <a:buFont typeface="Montserrat"/>
              <a:buChar char="●"/>
              <a:defRPr sz="1400">
                <a:solidFill>
                  <a:srgbClr val="434343"/>
                </a:solidFill>
                <a:latin typeface="Montserrat"/>
                <a:ea typeface="Montserrat"/>
                <a:cs typeface="Montserrat"/>
                <a:sym typeface="Montserrat"/>
              </a:defRPr>
            </a:lvl1pPr>
            <a:lvl2pPr marL="914400" lvl="1" indent="-30480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2pPr>
            <a:lvl3pPr marL="1371600" lvl="2" indent="-30480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3pPr>
            <a:lvl4pPr marL="1828800" lvl="3" indent="-30480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4pPr>
            <a:lvl5pPr marL="2286000" lvl="4" indent="-30480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5pPr>
            <a:lvl6pPr marL="2743200" lvl="5" indent="-30480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6pPr>
            <a:lvl7pPr marL="3200400" lvl="6" indent="-30480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7pPr>
            <a:lvl8pPr marL="3657600" lvl="7" indent="-30480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8pPr>
            <a:lvl9pPr marL="4114800" lvl="8" indent="-30480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9pPr>
          </a:lstStyle>
          <a:p>
            <a:endParaRPr/>
          </a:p>
        </p:txBody>
      </p:sp>
      <p:sp>
        <p:nvSpPr>
          <p:cNvPr id="63" name="Google Shape;63;p11"/>
          <p:cNvSpPr/>
          <p:nvPr/>
        </p:nvSpPr>
        <p:spPr>
          <a:xfrm>
            <a:off x="-18300" y="4568875"/>
            <a:ext cx="9180600" cy="594300"/>
          </a:xfrm>
          <a:prstGeom prst="rect">
            <a:avLst/>
          </a:prstGeom>
          <a:solidFill>
            <a:srgbClr val="761A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 name="Google Shape;64;p11"/>
          <p:cNvPicPr preferRelativeResize="0"/>
          <p:nvPr/>
        </p:nvPicPr>
        <p:blipFill>
          <a:blip r:embed="rId2">
            <a:alphaModFix/>
          </a:blip>
          <a:stretch>
            <a:fillRect/>
          </a:stretch>
        </p:blipFill>
        <p:spPr>
          <a:xfrm>
            <a:off x="8549652" y="4637425"/>
            <a:ext cx="457201" cy="457201"/>
          </a:xfrm>
          <a:prstGeom prst="rect">
            <a:avLst/>
          </a:prstGeom>
          <a:noFill/>
          <a:ln>
            <a:noFill/>
          </a:ln>
        </p:spPr>
      </p:pic>
      <p:sp>
        <p:nvSpPr>
          <p:cNvPr id="65" name="Google Shape;65;p11"/>
          <p:cNvSpPr txBox="1">
            <a:spLocks noGrp="1"/>
          </p:cNvSpPr>
          <p:nvPr>
            <p:ph type="title" idx="3"/>
          </p:nvPr>
        </p:nvSpPr>
        <p:spPr>
          <a:xfrm>
            <a:off x="311700" y="4579675"/>
            <a:ext cx="4260600" cy="5727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1pPr>
            <a:lvl2pPr lvl="1"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2pPr>
            <a:lvl3pPr lvl="2"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3pPr>
            <a:lvl4pPr lvl="3"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4pPr>
            <a:lvl5pPr lvl="4"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5pPr>
            <a:lvl6pPr lvl="5"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6pPr>
            <a:lvl7pPr lvl="6"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7pPr>
            <a:lvl8pPr lvl="7"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8pPr>
            <a:lvl9pPr lvl="8"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9pPr>
          </a:lstStyle>
          <a:p>
            <a:endParaRPr/>
          </a:p>
        </p:txBody>
      </p:sp>
      <p:sp>
        <p:nvSpPr>
          <p:cNvPr id="66" name="Google Shape;66;p11"/>
          <p:cNvSpPr/>
          <p:nvPr/>
        </p:nvSpPr>
        <p:spPr>
          <a:xfrm>
            <a:off x="-3159" y="432744"/>
            <a:ext cx="63900" cy="594300"/>
          </a:xfrm>
          <a:prstGeom prst="rec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7" name="Google Shape;67;p11"/>
          <p:cNvSpPr txBox="1"/>
          <p:nvPr/>
        </p:nvSpPr>
        <p:spPr>
          <a:xfrm>
            <a:off x="6145550" y="4706625"/>
            <a:ext cx="2350500" cy="3078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800">
                <a:solidFill>
                  <a:schemeClr val="lt1"/>
                </a:solidFill>
                <a:latin typeface="Montserrat SemiBold"/>
                <a:ea typeface="Montserrat SemiBold"/>
                <a:cs typeface="Montserrat SemiBold"/>
                <a:sym typeface="Montserrat SemiBold"/>
              </a:rPr>
              <a:t>Binar Academy</a:t>
            </a:r>
            <a:endParaRPr sz="800">
              <a:solidFill>
                <a:schemeClr val="lt1"/>
              </a:solidFill>
              <a:latin typeface="Montserrat SemiBold"/>
              <a:ea typeface="Montserrat SemiBold"/>
              <a:cs typeface="Montserrat SemiBold"/>
              <a:sym typeface="Montserrat SemiBold"/>
            </a:endParaRPr>
          </a:p>
        </p:txBody>
      </p:sp>
      <p:cxnSp>
        <p:nvCxnSpPr>
          <p:cNvPr id="68" name="Google Shape;68;p11"/>
          <p:cNvCxnSpPr/>
          <p:nvPr/>
        </p:nvCxnSpPr>
        <p:spPr>
          <a:xfrm rot="10800000">
            <a:off x="5905725" y="4869000"/>
            <a:ext cx="15369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noFill/>
        <a:effectLst/>
      </p:bgPr>
    </p:bg>
    <p:spTree>
      <p:nvGrpSpPr>
        <p:cNvPr id="1" name="Shape 69"/>
        <p:cNvGrpSpPr/>
        <p:nvPr/>
      </p:nvGrpSpPr>
      <p:grpSpPr>
        <a:xfrm>
          <a:off x="0" y="0"/>
          <a:ext cx="0" cy="0"/>
          <a:chOff x="0" y="0"/>
          <a:chExt cx="0" cy="0"/>
        </a:xfrm>
      </p:grpSpPr>
      <p:sp>
        <p:nvSpPr>
          <p:cNvPr id="70" name="Google Shape;70;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Clr>
                <a:srgbClr val="761A79"/>
              </a:buClr>
              <a:buSzPts val="2000"/>
              <a:buFont typeface="Montserrat Black"/>
              <a:buNone/>
              <a:defRPr sz="2000">
                <a:solidFill>
                  <a:srgbClr val="761A79"/>
                </a:solidFill>
                <a:latin typeface="Montserrat Black"/>
                <a:ea typeface="Montserrat Black"/>
                <a:cs typeface="Montserrat Black"/>
                <a:sym typeface="Montserrat Black"/>
              </a:defRPr>
            </a:lvl1pPr>
            <a:lvl2pPr lvl="1">
              <a:spcBef>
                <a:spcPts val="0"/>
              </a:spcBef>
              <a:spcAft>
                <a:spcPts val="0"/>
              </a:spcAft>
              <a:buClr>
                <a:srgbClr val="761A79"/>
              </a:buClr>
              <a:buSzPts val="2000"/>
              <a:buFont typeface="Montserrat Black"/>
              <a:buNone/>
              <a:defRPr sz="2000">
                <a:solidFill>
                  <a:srgbClr val="761A79"/>
                </a:solidFill>
                <a:latin typeface="Montserrat Black"/>
                <a:ea typeface="Montserrat Black"/>
                <a:cs typeface="Montserrat Black"/>
                <a:sym typeface="Montserrat Black"/>
              </a:defRPr>
            </a:lvl2pPr>
            <a:lvl3pPr lvl="2">
              <a:spcBef>
                <a:spcPts val="0"/>
              </a:spcBef>
              <a:spcAft>
                <a:spcPts val="0"/>
              </a:spcAft>
              <a:buClr>
                <a:srgbClr val="761A79"/>
              </a:buClr>
              <a:buSzPts val="2000"/>
              <a:buFont typeface="Montserrat Black"/>
              <a:buNone/>
              <a:defRPr sz="2000">
                <a:solidFill>
                  <a:srgbClr val="761A79"/>
                </a:solidFill>
                <a:latin typeface="Montserrat Black"/>
                <a:ea typeface="Montserrat Black"/>
                <a:cs typeface="Montserrat Black"/>
                <a:sym typeface="Montserrat Black"/>
              </a:defRPr>
            </a:lvl3pPr>
            <a:lvl4pPr lvl="3">
              <a:spcBef>
                <a:spcPts val="0"/>
              </a:spcBef>
              <a:spcAft>
                <a:spcPts val="0"/>
              </a:spcAft>
              <a:buClr>
                <a:srgbClr val="761A79"/>
              </a:buClr>
              <a:buSzPts val="2000"/>
              <a:buFont typeface="Montserrat Black"/>
              <a:buNone/>
              <a:defRPr sz="2000">
                <a:solidFill>
                  <a:srgbClr val="761A79"/>
                </a:solidFill>
                <a:latin typeface="Montserrat Black"/>
                <a:ea typeface="Montserrat Black"/>
                <a:cs typeface="Montserrat Black"/>
                <a:sym typeface="Montserrat Black"/>
              </a:defRPr>
            </a:lvl4pPr>
            <a:lvl5pPr lvl="4">
              <a:spcBef>
                <a:spcPts val="0"/>
              </a:spcBef>
              <a:spcAft>
                <a:spcPts val="0"/>
              </a:spcAft>
              <a:buClr>
                <a:srgbClr val="761A79"/>
              </a:buClr>
              <a:buSzPts val="2000"/>
              <a:buFont typeface="Montserrat Black"/>
              <a:buNone/>
              <a:defRPr sz="2000">
                <a:solidFill>
                  <a:srgbClr val="761A79"/>
                </a:solidFill>
                <a:latin typeface="Montserrat Black"/>
                <a:ea typeface="Montserrat Black"/>
                <a:cs typeface="Montserrat Black"/>
                <a:sym typeface="Montserrat Black"/>
              </a:defRPr>
            </a:lvl5pPr>
            <a:lvl6pPr lvl="5">
              <a:spcBef>
                <a:spcPts val="0"/>
              </a:spcBef>
              <a:spcAft>
                <a:spcPts val="0"/>
              </a:spcAft>
              <a:buClr>
                <a:srgbClr val="761A79"/>
              </a:buClr>
              <a:buSzPts val="2000"/>
              <a:buFont typeface="Montserrat Black"/>
              <a:buNone/>
              <a:defRPr sz="2000">
                <a:solidFill>
                  <a:srgbClr val="761A79"/>
                </a:solidFill>
                <a:latin typeface="Montserrat Black"/>
                <a:ea typeface="Montserrat Black"/>
                <a:cs typeface="Montserrat Black"/>
                <a:sym typeface="Montserrat Black"/>
              </a:defRPr>
            </a:lvl6pPr>
            <a:lvl7pPr lvl="6">
              <a:spcBef>
                <a:spcPts val="0"/>
              </a:spcBef>
              <a:spcAft>
                <a:spcPts val="0"/>
              </a:spcAft>
              <a:buClr>
                <a:srgbClr val="761A79"/>
              </a:buClr>
              <a:buSzPts val="2000"/>
              <a:buFont typeface="Montserrat Black"/>
              <a:buNone/>
              <a:defRPr sz="2000">
                <a:solidFill>
                  <a:srgbClr val="761A79"/>
                </a:solidFill>
                <a:latin typeface="Montserrat Black"/>
                <a:ea typeface="Montserrat Black"/>
                <a:cs typeface="Montserrat Black"/>
                <a:sym typeface="Montserrat Black"/>
              </a:defRPr>
            </a:lvl7pPr>
            <a:lvl8pPr lvl="7">
              <a:spcBef>
                <a:spcPts val="0"/>
              </a:spcBef>
              <a:spcAft>
                <a:spcPts val="0"/>
              </a:spcAft>
              <a:buClr>
                <a:srgbClr val="761A79"/>
              </a:buClr>
              <a:buSzPts val="2000"/>
              <a:buFont typeface="Montserrat Black"/>
              <a:buNone/>
              <a:defRPr sz="2000">
                <a:solidFill>
                  <a:srgbClr val="761A79"/>
                </a:solidFill>
                <a:latin typeface="Montserrat Black"/>
                <a:ea typeface="Montserrat Black"/>
                <a:cs typeface="Montserrat Black"/>
                <a:sym typeface="Montserrat Black"/>
              </a:defRPr>
            </a:lvl8pPr>
            <a:lvl9pPr lvl="8">
              <a:spcBef>
                <a:spcPts val="0"/>
              </a:spcBef>
              <a:spcAft>
                <a:spcPts val="0"/>
              </a:spcAft>
              <a:buClr>
                <a:srgbClr val="761A79"/>
              </a:buClr>
              <a:buSzPts val="2000"/>
              <a:buFont typeface="Montserrat Black"/>
              <a:buNone/>
              <a:defRPr sz="2000">
                <a:solidFill>
                  <a:srgbClr val="761A79"/>
                </a:solidFill>
                <a:latin typeface="Montserrat Black"/>
                <a:ea typeface="Montserrat Black"/>
                <a:cs typeface="Montserrat Black"/>
                <a:sym typeface="Montserrat Black"/>
              </a:defRPr>
            </a:lvl9pPr>
          </a:lstStyle>
          <a:p>
            <a:endParaRPr/>
          </a:p>
        </p:txBody>
      </p:sp>
      <p:sp>
        <p:nvSpPr>
          <p:cNvPr id="71" name="Google Shape;71;p12"/>
          <p:cNvSpPr/>
          <p:nvPr/>
        </p:nvSpPr>
        <p:spPr>
          <a:xfrm>
            <a:off x="-18300" y="4568875"/>
            <a:ext cx="9180600" cy="594300"/>
          </a:xfrm>
          <a:prstGeom prst="rect">
            <a:avLst/>
          </a:prstGeom>
          <a:solidFill>
            <a:srgbClr val="761A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 name="Google Shape;72;p12"/>
          <p:cNvPicPr preferRelativeResize="0"/>
          <p:nvPr/>
        </p:nvPicPr>
        <p:blipFill>
          <a:blip r:embed="rId2">
            <a:alphaModFix/>
          </a:blip>
          <a:stretch>
            <a:fillRect/>
          </a:stretch>
        </p:blipFill>
        <p:spPr>
          <a:xfrm>
            <a:off x="8549652" y="4637425"/>
            <a:ext cx="457201" cy="457201"/>
          </a:xfrm>
          <a:prstGeom prst="rect">
            <a:avLst/>
          </a:prstGeom>
          <a:noFill/>
          <a:ln>
            <a:noFill/>
          </a:ln>
        </p:spPr>
      </p:pic>
      <p:sp>
        <p:nvSpPr>
          <p:cNvPr id="73" name="Google Shape;73;p12"/>
          <p:cNvSpPr txBox="1">
            <a:spLocks noGrp="1"/>
          </p:cNvSpPr>
          <p:nvPr>
            <p:ph type="title" idx="2"/>
          </p:nvPr>
        </p:nvSpPr>
        <p:spPr>
          <a:xfrm>
            <a:off x="311700" y="4579675"/>
            <a:ext cx="4260600" cy="5727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1pPr>
            <a:lvl2pPr lvl="1"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2pPr>
            <a:lvl3pPr lvl="2"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3pPr>
            <a:lvl4pPr lvl="3"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4pPr>
            <a:lvl5pPr lvl="4"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5pPr>
            <a:lvl6pPr lvl="5"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6pPr>
            <a:lvl7pPr lvl="6"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7pPr>
            <a:lvl8pPr lvl="7"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8pPr>
            <a:lvl9pPr lvl="8"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9pPr>
          </a:lstStyle>
          <a:p>
            <a:endParaRPr/>
          </a:p>
        </p:txBody>
      </p:sp>
      <p:sp>
        <p:nvSpPr>
          <p:cNvPr id="74" name="Google Shape;74;p12"/>
          <p:cNvSpPr/>
          <p:nvPr/>
        </p:nvSpPr>
        <p:spPr>
          <a:xfrm>
            <a:off x="-3159" y="432744"/>
            <a:ext cx="63900" cy="594300"/>
          </a:xfrm>
          <a:prstGeom prst="rec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5" name="Google Shape;75;p12"/>
          <p:cNvSpPr txBox="1"/>
          <p:nvPr/>
        </p:nvSpPr>
        <p:spPr>
          <a:xfrm>
            <a:off x="6145550" y="4706625"/>
            <a:ext cx="2350500" cy="3078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800">
                <a:solidFill>
                  <a:schemeClr val="lt1"/>
                </a:solidFill>
                <a:latin typeface="Montserrat SemiBold"/>
                <a:ea typeface="Montserrat SemiBold"/>
                <a:cs typeface="Montserrat SemiBold"/>
                <a:sym typeface="Montserrat SemiBold"/>
              </a:rPr>
              <a:t>Binar Academy</a:t>
            </a:r>
            <a:endParaRPr sz="800">
              <a:solidFill>
                <a:schemeClr val="lt1"/>
              </a:solidFill>
              <a:latin typeface="Montserrat SemiBold"/>
              <a:ea typeface="Montserrat SemiBold"/>
              <a:cs typeface="Montserrat SemiBold"/>
              <a:sym typeface="Montserrat SemiBold"/>
            </a:endParaRPr>
          </a:p>
        </p:txBody>
      </p:sp>
      <p:cxnSp>
        <p:nvCxnSpPr>
          <p:cNvPr id="76" name="Google Shape;76;p12"/>
          <p:cNvCxnSpPr/>
          <p:nvPr/>
        </p:nvCxnSpPr>
        <p:spPr>
          <a:xfrm rot="10800000">
            <a:off x="5905725" y="4869000"/>
            <a:ext cx="15369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_ONLY_1">
    <p:bg>
      <p:bgPr>
        <a:solidFill>
          <a:srgbClr val="001F43"/>
        </a:solidFill>
        <a:effectLst/>
      </p:bgPr>
    </p:bg>
    <p:spTree>
      <p:nvGrpSpPr>
        <p:cNvPr id="1" name="Shape 77"/>
        <p:cNvGrpSpPr/>
        <p:nvPr/>
      </p:nvGrpSpPr>
      <p:grpSpPr>
        <a:xfrm>
          <a:off x="0" y="0"/>
          <a:ext cx="0" cy="0"/>
          <a:chOff x="0" y="0"/>
          <a:chExt cx="0" cy="0"/>
        </a:xfrm>
      </p:grpSpPr>
      <p:sp>
        <p:nvSpPr>
          <p:cNvPr id="78" name="Google Shape;78;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FF9900"/>
              </a:buClr>
              <a:buSzPts val="2000"/>
              <a:buFont typeface="Montserrat Black"/>
              <a:buNone/>
              <a:defRPr sz="2000">
                <a:solidFill>
                  <a:srgbClr val="FF9900"/>
                </a:solidFill>
                <a:latin typeface="Montserrat Black"/>
                <a:ea typeface="Montserrat Black"/>
                <a:cs typeface="Montserrat Black"/>
                <a:sym typeface="Montserrat Black"/>
              </a:defRPr>
            </a:lvl1pPr>
            <a:lvl2pPr lvl="1" rtl="0">
              <a:spcBef>
                <a:spcPts val="0"/>
              </a:spcBef>
              <a:spcAft>
                <a:spcPts val="0"/>
              </a:spcAft>
              <a:buClr>
                <a:srgbClr val="FF9900"/>
              </a:buClr>
              <a:buSzPts val="2000"/>
              <a:buFont typeface="Montserrat Black"/>
              <a:buNone/>
              <a:defRPr sz="2000">
                <a:solidFill>
                  <a:srgbClr val="FF9900"/>
                </a:solidFill>
                <a:latin typeface="Montserrat Black"/>
                <a:ea typeface="Montserrat Black"/>
                <a:cs typeface="Montserrat Black"/>
                <a:sym typeface="Montserrat Black"/>
              </a:defRPr>
            </a:lvl2pPr>
            <a:lvl3pPr lvl="2" rtl="0">
              <a:spcBef>
                <a:spcPts val="0"/>
              </a:spcBef>
              <a:spcAft>
                <a:spcPts val="0"/>
              </a:spcAft>
              <a:buClr>
                <a:srgbClr val="FF9900"/>
              </a:buClr>
              <a:buSzPts val="2000"/>
              <a:buFont typeface="Montserrat Black"/>
              <a:buNone/>
              <a:defRPr sz="2000">
                <a:solidFill>
                  <a:srgbClr val="FF9900"/>
                </a:solidFill>
                <a:latin typeface="Montserrat Black"/>
                <a:ea typeface="Montserrat Black"/>
                <a:cs typeface="Montserrat Black"/>
                <a:sym typeface="Montserrat Black"/>
              </a:defRPr>
            </a:lvl3pPr>
            <a:lvl4pPr lvl="3" rtl="0">
              <a:spcBef>
                <a:spcPts val="0"/>
              </a:spcBef>
              <a:spcAft>
                <a:spcPts val="0"/>
              </a:spcAft>
              <a:buClr>
                <a:srgbClr val="FF9900"/>
              </a:buClr>
              <a:buSzPts val="2000"/>
              <a:buFont typeface="Montserrat Black"/>
              <a:buNone/>
              <a:defRPr sz="2000">
                <a:solidFill>
                  <a:srgbClr val="FF9900"/>
                </a:solidFill>
                <a:latin typeface="Montserrat Black"/>
                <a:ea typeface="Montserrat Black"/>
                <a:cs typeface="Montserrat Black"/>
                <a:sym typeface="Montserrat Black"/>
              </a:defRPr>
            </a:lvl4pPr>
            <a:lvl5pPr lvl="4" rtl="0">
              <a:spcBef>
                <a:spcPts val="0"/>
              </a:spcBef>
              <a:spcAft>
                <a:spcPts val="0"/>
              </a:spcAft>
              <a:buClr>
                <a:srgbClr val="FF9900"/>
              </a:buClr>
              <a:buSzPts val="2000"/>
              <a:buFont typeface="Montserrat Black"/>
              <a:buNone/>
              <a:defRPr sz="2000">
                <a:solidFill>
                  <a:srgbClr val="FF9900"/>
                </a:solidFill>
                <a:latin typeface="Montserrat Black"/>
                <a:ea typeface="Montserrat Black"/>
                <a:cs typeface="Montserrat Black"/>
                <a:sym typeface="Montserrat Black"/>
              </a:defRPr>
            </a:lvl5pPr>
            <a:lvl6pPr lvl="5" rtl="0">
              <a:spcBef>
                <a:spcPts val="0"/>
              </a:spcBef>
              <a:spcAft>
                <a:spcPts val="0"/>
              </a:spcAft>
              <a:buClr>
                <a:srgbClr val="FF9900"/>
              </a:buClr>
              <a:buSzPts val="2000"/>
              <a:buFont typeface="Montserrat Black"/>
              <a:buNone/>
              <a:defRPr sz="2000">
                <a:solidFill>
                  <a:srgbClr val="FF9900"/>
                </a:solidFill>
                <a:latin typeface="Montserrat Black"/>
                <a:ea typeface="Montserrat Black"/>
                <a:cs typeface="Montserrat Black"/>
                <a:sym typeface="Montserrat Black"/>
              </a:defRPr>
            </a:lvl6pPr>
            <a:lvl7pPr lvl="6" rtl="0">
              <a:spcBef>
                <a:spcPts val="0"/>
              </a:spcBef>
              <a:spcAft>
                <a:spcPts val="0"/>
              </a:spcAft>
              <a:buClr>
                <a:srgbClr val="FF9900"/>
              </a:buClr>
              <a:buSzPts val="2000"/>
              <a:buFont typeface="Montserrat Black"/>
              <a:buNone/>
              <a:defRPr sz="2000">
                <a:solidFill>
                  <a:srgbClr val="FF9900"/>
                </a:solidFill>
                <a:latin typeface="Montserrat Black"/>
                <a:ea typeface="Montserrat Black"/>
                <a:cs typeface="Montserrat Black"/>
                <a:sym typeface="Montserrat Black"/>
              </a:defRPr>
            </a:lvl7pPr>
            <a:lvl8pPr lvl="7" rtl="0">
              <a:spcBef>
                <a:spcPts val="0"/>
              </a:spcBef>
              <a:spcAft>
                <a:spcPts val="0"/>
              </a:spcAft>
              <a:buClr>
                <a:srgbClr val="FF9900"/>
              </a:buClr>
              <a:buSzPts val="2000"/>
              <a:buFont typeface="Montserrat Black"/>
              <a:buNone/>
              <a:defRPr sz="2000">
                <a:solidFill>
                  <a:srgbClr val="FF9900"/>
                </a:solidFill>
                <a:latin typeface="Montserrat Black"/>
                <a:ea typeface="Montserrat Black"/>
                <a:cs typeface="Montserrat Black"/>
                <a:sym typeface="Montserrat Black"/>
              </a:defRPr>
            </a:lvl8pPr>
            <a:lvl9pPr lvl="8" rtl="0">
              <a:spcBef>
                <a:spcPts val="0"/>
              </a:spcBef>
              <a:spcAft>
                <a:spcPts val="0"/>
              </a:spcAft>
              <a:buClr>
                <a:srgbClr val="FF9900"/>
              </a:buClr>
              <a:buSzPts val="2000"/>
              <a:buFont typeface="Montserrat Black"/>
              <a:buNone/>
              <a:defRPr sz="2000">
                <a:solidFill>
                  <a:srgbClr val="FF9900"/>
                </a:solidFill>
                <a:latin typeface="Montserrat Black"/>
                <a:ea typeface="Montserrat Black"/>
                <a:cs typeface="Montserrat Black"/>
                <a:sym typeface="Montserrat Black"/>
              </a:defRPr>
            </a:lvl9pPr>
          </a:lstStyle>
          <a:p>
            <a:endParaRPr/>
          </a:p>
        </p:txBody>
      </p:sp>
      <p:sp>
        <p:nvSpPr>
          <p:cNvPr id="79" name="Google Shape;79;p13"/>
          <p:cNvSpPr/>
          <p:nvPr/>
        </p:nvSpPr>
        <p:spPr>
          <a:xfrm>
            <a:off x="-18300" y="4568875"/>
            <a:ext cx="9180600" cy="594300"/>
          </a:xfrm>
          <a:prstGeom prst="rect">
            <a:avLst/>
          </a:prstGeom>
          <a:solidFill>
            <a:srgbClr val="761A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0" name="Google Shape;80;p13"/>
          <p:cNvPicPr preferRelativeResize="0"/>
          <p:nvPr/>
        </p:nvPicPr>
        <p:blipFill>
          <a:blip r:embed="rId2">
            <a:alphaModFix/>
          </a:blip>
          <a:stretch>
            <a:fillRect/>
          </a:stretch>
        </p:blipFill>
        <p:spPr>
          <a:xfrm>
            <a:off x="8549652" y="4637425"/>
            <a:ext cx="457201" cy="457201"/>
          </a:xfrm>
          <a:prstGeom prst="rect">
            <a:avLst/>
          </a:prstGeom>
          <a:noFill/>
          <a:ln>
            <a:noFill/>
          </a:ln>
        </p:spPr>
      </p:pic>
      <p:sp>
        <p:nvSpPr>
          <p:cNvPr id="81" name="Google Shape;81;p13"/>
          <p:cNvSpPr txBox="1">
            <a:spLocks noGrp="1"/>
          </p:cNvSpPr>
          <p:nvPr>
            <p:ph type="title" idx="2"/>
          </p:nvPr>
        </p:nvSpPr>
        <p:spPr>
          <a:xfrm>
            <a:off x="311700" y="4579675"/>
            <a:ext cx="4260600" cy="5727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1pPr>
            <a:lvl2pPr lvl="1"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2pPr>
            <a:lvl3pPr lvl="2"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3pPr>
            <a:lvl4pPr lvl="3"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4pPr>
            <a:lvl5pPr lvl="4"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5pPr>
            <a:lvl6pPr lvl="5"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6pPr>
            <a:lvl7pPr lvl="6"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7pPr>
            <a:lvl8pPr lvl="7"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8pPr>
            <a:lvl9pPr lvl="8"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9pPr>
          </a:lstStyle>
          <a:p>
            <a:endParaRPr/>
          </a:p>
        </p:txBody>
      </p:sp>
      <p:sp>
        <p:nvSpPr>
          <p:cNvPr id="82" name="Google Shape;82;p13"/>
          <p:cNvSpPr/>
          <p:nvPr/>
        </p:nvSpPr>
        <p:spPr>
          <a:xfrm>
            <a:off x="-3159" y="432744"/>
            <a:ext cx="63900" cy="594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 name="Google Shape;83;p13"/>
          <p:cNvSpPr txBox="1"/>
          <p:nvPr/>
        </p:nvSpPr>
        <p:spPr>
          <a:xfrm>
            <a:off x="6145550" y="4706625"/>
            <a:ext cx="2350500" cy="3078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800">
                <a:solidFill>
                  <a:schemeClr val="lt1"/>
                </a:solidFill>
                <a:latin typeface="Montserrat SemiBold"/>
                <a:ea typeface="Montserrat SemiBold"/>
                <a:cs typeface="Montserrat SemiBold"/>
                <a:sym typeface="Montserrat SemiBold"/>
              </a:rPr>
              <a:t>Binar Academy</a:t>
            </a:r>
            <a:endParaRPr sz="800">
              <a:solidFill>
                <a:schemeClr val="lt1"/>
              </a:solidFill>
              <a:latin typeface="Montserrat SemiBold"/>
              <a:ea typeface="Montserrat SemiBold"/>
              <a:cs typeface="Montserrat SemiBold"/>
              <a:sym typeface="Montserrat SemiBold"/>
            </a:endParaRPr>
          </a:p>
        </p:txBody>
      </p:sp>
      <p:cxnSp>
        <p:nvCxnSpPr>
          <p:cNvPr id="84" name="Google Shape;84;p13"/>
          <p:cNvCxnSpPr/>
          <p:nvPr/>
        </p:nvCxnSpPr>
        <p:spPr>
          <a:xfrm rot="10800000">
            <a:off x="5905725" y="4869000"/>
            <a:ext cx="15369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noFill/>
        <a:effectLst/>
      </p:bgPr>
    </p:bg>
    <p:spTree>
      <p:nvGrpSpPr>
        <p:cNvPr id="1" name="Shape 85"/>
        <p:cNvGrpSpPr/>
        <p:nvPr/>
      </p:nvGrpSpPr>
      <p:grpSpPr>
        <a:xfrm>
          <a:off x="0" y="0"/>
          <a:ext cx="0" cy="0"/>
          <a:chOff x="0" y="0"/>
          <a:chExt cx="0" cy="0"/>
        </a:xfrm>
      </p:grpSpPr>
      <p:sp>
        <p:nvSpPr>
          <p:cNvPr id="86" name="Google Shape;86;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Clr>
                <a:srgbClr val="761A79"/>
              </a:buClr>
              <a:buSzPts val="2000"/>
              <a:buFont typeface="Montserrat Black"/>
              <a:buNone/>
              <a:defRPr sz="2000">
                <a:solidFill>
                  <a:srgbClr val="761A79"/>
                </a:solidFill>
                <a:latin typeface="Montserrat Black"/>
                <a:ea typeface="Montserrat Black"/>
                <a:cs typeface="Montserrat Black"/>
                <a:sym typeface="Montserrat Black"/>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87" name="Google Shape;87;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88" name="Google Shape;88;p14"/>
          <p:cNvSpPr/>
          <p:nvPr/>
        </p:nvSpPr>
        <p:spPr>
          <a:xfrm>
            <a:off x="-18300" y="4568875"/>
            <a:ext cx="9180600" cy="594300"/>
          </a:xfrm>
          <a:prstGeom prst="rect">
            <a:avLst/>
          </a:prstGeom>
          <a:solidFill>
            <a:srgbClr val="761A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9" name="Google Shape;89;p14"/>
          <p:cNvPicPr preferRelativeResize="0"/>
          <p:nvPr/>
        </p:nvPicPr>
        <p:blipFill>
          <a:blip r:embed="rId2">
            <a:alphaModFix/>
          </a:blip>
          <a:stretch>
            <a:fillRect/>
          </a:stretch>
        </p:blipFill>
        <p:spPr>
          <a:xfrm>
            <a:off x="8549652" y="4637425"/>
            <a:ext cx="457201" cy="457201"/>
          </a:xfrm>
          <a:prstGeom prst="rect">
            <a:avLst/>
          </a:prstGeom>
          <a:noFill/>
          <a:ln>
            <a:noFill/>
          </a:ln>
        </p:spPr>
      </p:pic>
      <p:sp>
        <p:nvSpPr>
          <p:cNvPr id="90" name="Google Shape;90;p14"/>
          <p:cNvSpPr txBox="1">
            <a:spLocks noGrp="1"/>
          </p:cNvSpPr>
          <p:nvPr>
            <p:ph type="title" idx="2"/>
          </p:nvPr>
        </p:nvSpPr>
        <p:spPr>
          <a:xfrm>
            <a:off x="311700" y="4579675"/>
            <a:ext cx="4260600" cy="5727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1pPr>
            <a:lvl2pPr lvl="1"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2pPr>
            <a:lvl3pPr lvl="2"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3pPr>
            <a:lvl4pPr lvl="3"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4pPr>
            <a:lvl5pPr lvl="4"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5pPr>
            <a:lvl6pPr lvl="5"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6pPr>
            <a:lvl7pPr lvl="6"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7pPr>
            <a:lvl8pPr lvl="7"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8pPr>
            <a:lvl9pPr lvl="8"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9pPr>
          </a:lstStyle>
          <a:p>
            <a:endParaRPr/>
          </a:p>
        </p:txBody>
      </p:sp>
      <p:sp>
        <p:nvSpPr>
          <p:cNvPr id="91" name="Google Shape;91;p14"/>
          <p:cNvSpPr/>
          <p:nvPr/>
        </p:nvSpPr>
        <p:spPr>
          <a:xfrm>
            <a:off x="-3159" y="636300"/>
            <a:ext cx="63900" cy="594300"/>
          </a:xfrm>
          <a:prstGeom prst="rec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2" name="Google Shape;92;p14"/>
          <p:cNvSpPr txBox="1"/>
          <p:nvPr/>
        </p:nvSpPr>
        <p:spPr>
          <a:xfrm>
            <a:off x="6145550" y="4706625"/>
            <a:ext cx="2350500" cy="3078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800">
                <a:solidFill>
                  <a:schemeClr val="lt1"/>
                </a:solidFill>
                <a:latin typeface="Montserrat SemiBold"/>
                <a:ea typeface="Montserrat SemiBold"/>
                <a:cs typeface="Montserrat SemiBold"/>
                <a:sym typeface="Montserrat SemiBold"/>
              </a:rPr>
              <a:t>Binar Academy</a:t>
            </a:r>
            <a:endParaRPr sz="800">
              <a:solidFill>
                <a:schemeClr val="lt1"/>
              </a:solidFill>
              <a:latin typeface="Montserrat SemiBold"/>
              <a:ea typeface="Montserrat SemiBold"/>
              <a:cs typeface="Montserrat SemiBold"/>
              <a:sym typeface="Montserrat SemiBold"/>
            </a:endParaRPr>
          </a:p>
        </p:txBody>
      </p:sp>
      <p:cxnSp>
        <p:nvCxnSpPr>
          <p:cNvPr id="93" name="Google Shape;93;p14"/>
          <p:cNvCxnSpPr/>
          <p:nvPr/>
        </p:nvCxnSpPr>
        <p:spPr>
          <a:xfrm rot="10800000">
            <a:off x="5905725" y="4869000"/>
            <a:ext cx="15369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4"/>
        <p:cNvGrpSpPr/>
        <p:nvPr/>
      </p:nvGrpSpPr>
      <p:grpSpPr>
        <a:xfrm>
          <a:off x="0" y="0"/>
          <a:ext cx="0" cy="0"/>
          <a:chOff x="0" y="0"/>
          <a:chExt cx="0" cy="0"/>
        </a:xfrm>
      </p:grpSpPr>
      <p:sp>
        <p:nvSpPr>
          <p:cNvPr id="95" name="Google Shape;95;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Clr>
                <a:srgbClr val="761A79"/>
              </a:buClr>
              <a:buSzPts val="3000"/>
              <a:buFont typeface="Montserrat Black"/>
              <a:buNone/>
              <a:defRPr sz="3000">
                <a:solidFill>
                  <a:srgbClr val="761A79"/>
                </a:solidFill>
                <a:latin typeface="Montserrat Black"/>
                <a:ea typeface="Montserrat Black"/>
                <a:cs typeface="Montserrat Black"/>
                <a:sym typeface="Montserrat Black"/>
              </a:defRPr>
            </a:lvl1pPr>
            <a:lvl2pPr lvl="1">
              <a:spcBef>
                <a:spcPts val="0"/>
              </a:spcBef>
              <a:spcAft>
                <a:spcPts val="0"/>
              </a:spcAft>
              <a:buClr>
                <a:srgbClr val="761A79"/>
              </a:buClr>
              <a:buSzPts val="3000"/>
              <a:buFont typeface="Montserrat Black"/>
              <a:buNone/>
              <a:defRPr sz="3000">
                <a:solidFill>
                  <a:srgbClr val="761A79"/>
                </a:solidFill>
                <a:latin typeface="Montserrat Black"/>
                <a:ea typeface="Montserrat Black"/>
                <a:cs typeface="Montserrat Black"/>
                <a:sym typeface="Montserrat Black"/>
              </a:defRPr>
            </a:lvl2pPr>
            <a:lvl3pPr lvl="2">
              <a:spcBef>
                <a:spcPts val="0"/>
              </a:spcBef>
              <a:spcAft>
                <a:spcPts val="0"/>
              </a:spcAft>
              <a:buClr>
                <a:srgbClr val="761A79"/>
              </a:buClr>
              <a:buSzPts val="3000"/>
              <a:buFont typeface="Montserrat Black"/>
              <a:buNone/>
              <a:defRPr sz="3000">
                <a:solidFill>
                  <a:srgbClr val="761A79"/>
                </a:solidFill>
                <a:latin typeface="Montserrat Black"/>
                <a:ea typeface="Montserrat Black"/>
                <a:cs typeface="Montserrat Black"/>
                <a:sym typeface="Montserrat Black"/>
              </a:defRPr>
            </a:lvl3pPr>
            <a:lvl4pPr lvl="3">
              <a:spcBef>
                <a:spcPts val="0"/>
              </a:spcBef>
              <a:spcAft>
                <a:spcPts val="0"/>
              </a:spcAft>
              <a:buClr>
                <a:srgbClr val="761A79"/>
              </a:buClr>
              <a:buSzPts val="3000"/>
              <a:buFont typeface="Montserrat Black"/>
              <a:buNone/>
              <a:defRPr sz="3000">
                <a:solidFill>
                  <a:srgbClr val="761A79"/>
                </a:solidFill>
                <a:latin typeface="Montserrat Black"/>
                <a:ea typeface="Montserrat Black"/>
                <a:cs typeface="Montserrat Black"/>
                <a:sym typeface="Montserrat Black"/>
              </a:defRPr>
            </a:lvl4pPr>
            <a:lvl5pPr lvl="4">
              <a:spcBef>
                <a:spcPts val="0"/>
              </a:spcBef>
              <a:spcAft>
                <a:spcPts val="0"/>
              </a:spcAft>
              <a:buClr>
                <a:srgbClr val="761A79"/>
              </a:buClr>
              <a:buSzPts val="3000"/>
              <a:buFont typeface="Montserrat Black"/>
              <a:buNone/>
              <a:defRPr sz="3000">
                <a:solidFill>
                  <a:srgbClr val="761A79"/>
                </a:solidFill>
                <a:latin typeface="Montserrat Black"/>
                <a:ea typeface="Montserrat Black"/>
                <a:cs typeface="Montserrat Black"/>
                <a:sym typeface="Montserrat Black"/>
              </a:defRPr>
            </a:lvl5pPr>
            <a:lvl6pPr lvl="5">
              <a:spcBef>
                <a:spcPts val="0"/>
              </a:spcBef>
              <a:spcAft>
                <a:spcPts val="0"/>
              </a:spcAft>
              <a:buClr>
                <a:srgbClr val="761A79"/>
              </a:buClr>
              <a:buSzPts val="3000"/>
              <a:buFont typeface="Montserrat Black"/>
              <a:buNone/>
              <a:defRPr sz="3000">
                <a:solidFill>
                  <a:srgbClr val="761A79"/>
                </a:solidFill>
                <a:latin typeface="Montserrat Black"/>
                <a:ea typeface="Montserrat Black"/>
                <a:cs typeface="Montserrat Black"/>
                <a:sym typeface="Montserrat Black"/>
              </a:defRPr>
            </a:lvl6pPr>
            <a:lvl7pPr lvl="6">
              <a:spcBef>
                <a:spcPts val="0"/>
              </a:spcBef>
              <a:spcAft>
                <a:spcPts val="0"/>
              </a:spcAft>
              <a:buClr>
                <a:srgbClr val="761A79"/>
              </a:buClr>
              <a:buSzPts val="3000"/>
              <a:buFont typeface="Montserrat Black"/>
              <a:buNone/>
              <a:defRPr sz="3000">
                <a:solidFill>
                  <a:srgbClr val="761A79"/>
                </a:solidFill>
                <a:latin typeface="Montserrat Black"/>
                <a:ea typeface="Montserrat Black"/>
                <a:cs typeface="Montserrat Black"/>
                <a:sym typeface="Montserrat Black"/>
              </a:defRPr>
            </a:lvl7pPr>
            <a:lvl8pPr lvl="7">
              <a:spcBef>
                <a:spcPts val="0"/>
              </a:spcBef>
              <a:spcAft>
                <a:spcPts val="0"/>
              </a:spcAft>
              <a:buClr>
                <a:srgbClr val="761A79"/>
              </a:buClr>
              <a:buSzPts val="3000"/>
              <a:buFont typeface="Montserrat Black"/>
              <a:buNone/>
              <a:defRPr sz="3000">
                <a:solidFill>
                  <a:srgbClr val="761A79"/>
                </a:solidFill>
                <a:latin typeface="Montserrat Black"/>
                <a:ea typeface="Montserrat Black"/>
                <a:cs typeface="Montserrat Black"/>
                <a:sym typeface="Montserrat Black"/>
              </a:defRPr>
            </a:lvl8pPr>
            <a:lvl9pPr lvl="8">
              <a:spcBef>
                <a:spcPts val="0"/>
              </a:spcBef>
              <a:spcAft>
                <a:spcPts val="0"/>
              </a:spcAft>
              <a:buClr>
                <a:srgbClr val="761A79"/>
              </a:buClr>
              <a:buSzPts val="3000"/>
              <a:buFont typeface="Montserrat Black"/>
              <a:buNone/>
              <a:defRPr sz="3000">
                <a:solidFill>
                  <a:srgbClr val="761A79"/>
                </a:solidFill>
                <a:latin typeface="Montserrat Black"/>
                <a:ea typeface="Montserrat Black"/>
                <a:cs typeface="Montserrat Black"/>
                <a:sym typeface="Montserrat Black"/>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noFill/>
        <a:effectLst/>
      </p:bgPr>
    </p:bg>
    <p:spTree>
      <p:nvGrpSpPr>
        <p:cNvPr id="1" name="Shape 96"/>
        <p:cNvGrpSpPr/>
        <p:nvPr/>
      </p:nvGrpSpPr>
      <p:grpSpPr>
        <a:xfrm>
          <a:off x="0" y="0"/>
          <a:ext cx="0" cy="0"/>
          <a:chOff x="0" y="0"/>
          <a:chExt cx="0" cy="0"/>
        </a:xfrm>
      </p:grpSpPr>
      <p:sp>
        <p:nvSpPr>
          <p:cNvPr id="97" name="Google Shape;97;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Clr>
                <a:srgbClr val="761A79"/>
              </a:buClr>
              <a:buSzPts val="3000"/>
              <a:buFont typeface="Montserrat Black"/>
              <a:buNone/>
              <a:defRPr sz="3000">
                <a:solidFill>
                  <a:srgbClr val="761A79"/>
                </a:solidFill>
                <a:latin typeface="Montserrat Black"/>
                <a:ea typeface="Montserrat Black"/>
                <a:cs typeface="Montserrat Black"/>
                <a:sym typeface="Montserrat Black"/>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98" name="Google Shape;98;p1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rgbClr val="FF9900"/>
              </a:buClr>
              <a:buSzPts val="1700"/>
              <a:buFont typeface="Montserrat"/>
              <a:buNone/>
              <a:defRPr sz="1700" b="1">
                <a:solidFill>
                  <a:srgbClr val="FF9900"/>
                </a:solidFill>
                <a:latin typeface="Montserrat"/>
                <a:ea typeface="Montserrat"/>
                <a:cs typeface="Montserrat"/>
                <a:sym typeface="Montserrat"/>
              </a:defRPr>
            </a:lvl1pPr>
            <a:lvl2pPr lvl="1" algn="ctr">
              <a:lnSpc>
                <a:spcPct val="100000"/>
              </a:lnSpc>
              <a:spcBef>
                <a:spcPts val="0"/>
              </a:spcBef>
              <a:spcAft>
                <a:spcPts val="0"/>
              </a:spcAft>
              <a:buClr>
                <a:srgbClr val="FF9900"/>
              </a:buClr>
              <a:buSzPts val="1700"/>
              <a:buFont typeface="Montserrat"/>
              <a:buNone/>
              <a:defRPr sz="1700" b="1">
                <a:solidFill>
                  <a:srgbClr val="FF9900"/>
                </a:solidFill>
                <a:latin typeface="Montserrat"/>
                <a:ea typeface="Montserrat"/>
                <a:cs typeface="Montserrat"/>
                <a:sym typeface="Montserrat"/>
              </a:defRPr>
            </a:lvl2pPr>
            <a:lvl3pPr lvl="2" algn="ctr">
              <a:lnSpc>
                <a:spcPct val="100000"/>
              </a:lnSpc>
              <a:spcBef>
                <a:spcPts val="0"/>
              </a:spcBef>
              <a:spcAft>
                <a:spcPts val="0"/>
              </a:spcAft>
              <a:buClr>
                <a:srgbClr val="FF9900"/>
              </a:buClr>
              <a:buSzPts val="1700"/>
              <a:buFont typeface="Montserrat"/>
              <a:buNone/>
              <a:defRPr sz="1700" b="1">
                <a:solidFill>
                  <a:srgbClr val="FF9900"/>
                </a:solidFill>
                <a:latin typeface="Montserrat"/>
                <a:ea typeface="Montserrat"/>
                <a:cs typeface="Montserrat"/>
                <a:sym typeface="Montserrat"/>
              </a:defRPr>
            </a:lvl3pPr>
            <a:lvl4pPr lvl="3" algn="ctr">
              <a:lnSpc>
                <a:spcPct val="100000"/>
              </a:lnSpc>
              <a:spcBef>
                <a:spcPts val="0"/>
              </a:spcBef>
              <a:spcAft>
                <a:spcPts val="0"/>
              </a:spcAft>
              <a:buClr>
                <a:srgbClr val="FF9900"/>
              </a:buClr>
              <a:buSzPts val="1700"/>
              <a:buFont typeface="Montserrat"/>
              <a:buNone/>
              <a:defRPr sz="1700" b="1">
                <a:solidFill>
                  <a:srgbClr val="FF9900"/>
                </a:solidFill>
                <a:latin typeface="Montserrat"/>
                <a:ea typeface="Montserrat"/>
                <a:cs typeface="Montserrat"/>
                <a:sym typeface="Montserrat"/>
              </a:defRPr>
            </a:lvl4pPr>
            <a:lvl5pPr lvl="4" algn="ctr">
              <a:lnSpc>
                <a:spcPct val="100000"/>
              </a:lnSpc>
              <a:spcBef>
                <a:spcPts val="0"/>
              </a:spcBef>
              <a:spcAft>
                <a:spcPts val="0"/>
              </a:spcAft>
              <a:buClr>
                <a:srgbClr val="FF9900"/>
              </a:buClr>
              <a:buSzPts val="1700"/>
              <a:buFont typeface="Montserrat"/>
              <a:buNone/>
              <a:defRPr sz="1700" b="1">
                <a:solidFill>
                  <a:srgbClr val="FF9900"/>
                </a:solidFill>
                <a:latin typeface="Montserrat"/>
                <a:ea typeface="Montserrat"/>
                <a:cs typeface="Montserrat"/>
                <a:sym typeface="Montserrat"/>
              </a:defRPr>
            </a:lvl5pPr>
            <a:lvl6pPr lvl="5" algn="ctr">
              <a:lnSpc>
                <a:spcPct val="100000"/>
              </a:lnSpc>
              <a:spcBef>
                <a:spcPts val="0"/>
              </a:spcBef>
              <a:spcAft>
                <a:spcPts val="0"/>
              </a:spcAft>
              <a:buClr>
                <a:srgbClr val="FF9900"/>
              </a:buClr>
              <a:buSzPts val="1700"/>
              <a:buFont typeface="Montserrat"/>
              <a:buNone/>
              <a:defRPr sz="1700" b="1">
                <a:solidFill>
                  <a:srgbClr val="FF9900"/>
                </a:solidFill>
                <a:latin typeface="Montserrat"/>
                <a:ea typeface="Montserrat"/>
                <a:cs typeface="Montserrat"/>
                <a:sym typeface="Montserrat"/>
              </a:defRPr>
            </a:lvl6pPr>
            <a:lvl7pPr lvl="6" algn="ctr">
              <a:lnSpc>
                <a:spcPct val="100000"/>
              </a:lnSpc>
              <a:spcBef>
                <a:spcPts val="0"/>
              </a:spcBef>
              <a:spcAft>
                <a:spcPts val="0"/>
              </a:spcAft>
              <a:buClr>
                <a:srgbClr val="FF9900"/>
              </a:buClr>
              <a:buSzPts val="1700"/>
              <a:buFont typeface="Montserrat"/>
              <a:buNone/>
              <a:defRPr sz="1700" b="1">
                <a:solidFill>
                  <a:srgbClr val="FF9900"/>
                </a:solidFill>
                <a:latin typeface="Montserrat"/>
                <a:ea typeface="Montserrat"/>
                <a:cs typeface="Montserrat"/>
                <a:sym typeface="Montserrat"/>
              </a:defRPr>
            </a:lvl7pPr>
            <a:lvl8pPr lvl="7" algn="ctr">
              <a:lnSpc>
                <a:spcPct val="100000"/>
              </a:lnSpc>
              <a:spcBef>
                <a:spcPts val="0"/>
              </a:spcBef>
              <a:spcAft>
                <a:spcPts val="0"/>
              </a:spcAft>
              <a:buClr>
                <a:srgbClr val="FF9900"/>
              </a:buClr>
              <a:buSzPts val="1700"/>
              <a:buFont typeface="Montserrat"/>
              <a:buNone/>
              <a:defRPr sz="1700" b="1">
                <a:solidFill>
                  <a:srgbClr val="FF9900"/>
                </a:solidFill>
                <a:latin typeface="Montserrat"/>
                <a:ea typeface="Montserrat"/>
                <a:cs typeface="Montserrat"/>
                <a:sym typeface="Montserrat"/>
              </a:defRPr>
            </a:lvl8pPr>
            <a:lvl9pPr lvl="8" algn="ctr">
              <a:lnSpc>
                <a:spcPct val="100000"/>
              </a:lnSpc>
              <a:spcBef>
                <a:spcPts val="0"/>
              </a:spcBef>
              <a:spcAft>
                <a:spcPts val="0"/>
              </a:spcAft>
              <a:buClr>
                <a:srgbClr val="FF9900"/>
              </a:buClr>
              <a:buSzPts val="1700"/>
              <a:buFont typeface="Montserrat"/>
              <a:buNone/>
              <a:defRPr sz="1700" b="1">
                <a:solidFill>
                  <a:srgbClr val="FF9900"/>
                </a:solidFill>
                <a:latin typeface="Montserrat"/>
                <a:ea typeface="Montserrat"/>
                <a:cs typeface="Montserrat"/>
                <a:sym typeface="Montserrat"/>
              </a:defRPr>
            </a:lvl9pPr>
          </a:lstStyle>
          <a:p>
            <a:endParaRPr/>
          </a:p>
        </p:txBody>
      </p:sp>
      <p:sp>
        <p:nvSpPr>
          <p:cNvPr id="99" name="Google Shape;99;p16"/>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rgbClr val="434343"/>
              </a:buClr>
              <a:buSzPts val="1800"/>
              <a:buFont typeface="Montserrat"/>
              <a:buChar char="●"/>
              <a:defRPr>
                <a:solidFill>
                  <a:srgbClr val="434343"/>
                </a:solidFill>
                <a:latin typeface="Montserrat"/>
                <a:ea typeface="Montserrat"/>
                <a:cs typeface="Montserrat"/>
                <a:sym typeface="Montserrat"/>
              </a:defRPr>
            </a:lvl1pPr>
            <a:lvl2pPr marL="914400" lvl="1" indent="-317500">
              <a:spcBef>
                <a:spcPts val="0"/>
              </a:spcBef>
              <a:spcAft>
                <a:spcPts val="0"/>
              </a:spcAft>
              <a:buClr>
                <a:srgbClr val="434343"/>
              </a:buClr>
              <a:buSzPts val="1400"/>
              <a:buFont typeface="Montserrat"/>
              <a:buChar char="○"/>
              <a:defRPr>
                <a:solidFill>
                  <a:srgbClr val="434343"/>
                </a:solidFill>
                <a:latin typeface="Montserrat"/>
                <a:ea typeface="Montserrat"/>
                <a:cs typeface="Montserrat"/>
                <a:sym typeface="Montserrat"/>
              </a:defRPr>
            </a:lvl2pPr>
            <a:lvl3pPr marL="1371600" lvl="2" indent="-317500">
              <a:spcBef>
                <a:spcPts val="0"/>
              </a:spcBef>
              <a:spcAft>
                <a:spcPts val="0"/>
              </a:spcAft>
              <a:buClr>
                <a:srgbClr val="434343"/>
              </a:buClr>
              <a:buSzPts val="1400"/>
              <a:buFont typeface="Montserrat"/>
              <a:buChar char="■"/>
              <a:defRPr>
                <a:solidFill>
                  <a:srgbClr val="434343"/>
                </a:solidFill>
                <a:latin typeface="Montserrat"/>
                <a:ea typeface="Montserrat"/>
                <a:cs typeface="Montserrat"/>
                <a:sym typeface="Montserrat"/>
              </a:defRPr>
            </a:lvl3pPr>
            <a:lvl4pPr marL="1828800" lvl="3" indent="-317500">
              <a:spcBef>
                <a:spcPts val="0"/>
              </a:spcBef>
              <a:spcAft>
                <a:spcPts val="0"/>
              </a:spcAft>
              <a:buClr>
                <a:srgbClr val="434343"/>
              </a:buClr>
              <a:buSzPts val="1400"/>
              <a:buFont typeface="Montserrat"/>
              <a:buChar char="●"/>
              <a:defRPr>
                <a:solidFill>
                  <a:srgbClr val="434343"/>
                </a:solidFill>
                <a:latin typeface="Montserrat"/>
                <a:ea typeface="Montserrat"/>
                <a:cs typeface="Montserrat"/>
                <a:sym typeface="Montserrat"/>
              </a:defRPr>
            </a:lvl4pPr>
            <a:lvl5pPr marL="2286000" lvl="4" indent="-317500">
              <a:spcBef>
                <a:spcPts val="0"/>
              </a:spcBef>
              <a:spcAft>
                <a:spcPts val="0"/>
              </a:spcAft>
              <a:buClr>
                <a:srgbClr val="434343"/>
              </a:buClr>
              <a:buSzPts val="1400"/>
              <a:buFont typeface="Montserrat"/>
              <a:buChar char="○"/>
              <a:defRPr>
                <a:solidFill>
                  <a:srgbClr val="434343"/>
                </a:solidFill>
                <a:latin typeface="Montserrat"/>
                <a:ea typeface="Montserrat"/>
                <a:cs typeface="Montserrat"/>
                <a:sym typeface="Montserrat"/>
              </a:defRPr>
            </a:lvl5pPr>
            <a:lvl6pPr marL="2743200" lvl="5" indent="-317500">
              <a:spcBef>
                <a:spcPts val="0"/>
              </a:spcBef>
              <a:spcAft>
                <a:spcPts val="0"/>
              </a:spcAft>
              <a:buClr>
                <a:srgbClr val="434343"/>
              </a:buClr>
              <a:buSzPts val="1400"/>
              <a:buFont typeface="Montserrat"/>
              <a:buChar char="■"/>
              <a:defRPr>
                <a:solidFill>
                  <a:srgbClr val="434343"/>
                </a:solidFill>
                <a:latin typeface="Montserrat"/>
                <a:ea typeface="Montserrat"/>
                <a:cs typeface="Montserrat"/>
                <a:sym typeface="Montserrat"/>
              </a:defRPr>
            </a:lvl6pPr>
            <a:lvl7pPr marL="3200400" lvl="6" indent="-317500">
              <a:spcBef>
                <a:spcPts val="0"/>
              </a:spcBef>
              <a:spcAft>
                <a:spcPts val="0"/>
              </a:spcAft>
              <a:buClr>
                <a:srgbClr val="434343"/>
              </a:buClr>
              <a:buSzPts val="1400"/>
              <a:buFont typeface="Montserrat"/>
              <a:buChar char="●"/>
              <a:defRPr>
                <a:solidFill>
                  <a:srgbClr val="434343"/>
                </a:solidFill>
                <a:latin typeface="Montserrat"/>
                <a:ea typeface="Montserrat"/>
                <a:cs typeface="Montserrat"/>
                <a:sym typeface="Montserrat"/>
              </a:defRPr>
            </a:lvl7pPr>
            <a:lvl8pPr marL="3657600" lvl="7" indent="-317500">
              <a:spcBef>
                <a:spcPts val="0"/>
              </a:spcBef>
              <a:spcAft>
                <a:spcPts val="0"/>
              </a:spcAft>
              <a:buClr>
                <a:srgbClr val="434343"/>
              </a:buClr>
              <a:buSzPts val="1400"/>
              <a:buFont typeface="Montserrat"/>
              <a:buChar char="○"/>
              <a:defRPr>
                <a:solidFill>
                  <a:srgbClr val="434343"/>
                </a:solidFill>
                <a:latin typeface="Montserrat"/>
                <a:ea typeface="Montserrat"/>
                <a:cs typeface="Montserrat"/>
                <a:sym typeface="Montserrat"/>
              </a:defRPr>
            </a:lvl8pPr>
            <a:lvl9pPr marL="4114800" lvl="8" indent="-317500">
              <a:spcBef>
                <a:spcPts val="0"/>
              </a:spcBef>
              <a:spcAft>
                <a:spcPts val="0"/>
              </a:spcAft>
              <a:buClr>
                <a:srgbClr val="434343"/>
              </a:buClr>
              <a:buSzPts val="1400"/>
              <a:buFont typeface="Montserrat"/>
              <a:buChar char="■"/>
              <a:defRPr>
                <a:solidFill>
                  <a:srgbClr val="434343"/>
                </a:solidFill>
                <a:latin typeface="Montserrat"/>
                <a:ea typeface="Montserrat"/>
                <a:cs typeface="Montserrat"/>
                <a:sym typeface="Montserrat"/>
              </a:defRPr>
            </a:lvl9pPr>
          </a:lstStyle>
          <a:p>
            <a:endParaRPr/>
          </a:p>
        </p:txBody>
      </p:sp>
      <p:sp>
        <p:nvSpPr>
          <p:cNvPr id="100" name="Google Shape;100;p16"/>
          <p:cNvSpPr/>
          <p:nvPr/>
        </p:nvSpPr>
        <p:spPr>
          <a:xfrm>
            <a:off x="-18300" y="4568875"/>
            <a:ext cx="9180600" cy="594300"/>
          </a:xfrm>
          <a:prstGeom prst="rect">
            <a:avLst/>
          </a:prstGeom>
          <a:solidFill>
            <a:srgbClr val="761A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1" name="Google Shape;101;p16"/>
          <p:cNvPicPr preferRelativeResize="0"/>
          <p:nvPr/>
        </p:nvPicPr>
        <p:blipFill>
          <a:blip r:embed="rId2">
            <a:alphaModFix/>
          </a:blip>
          <a:stretch>
            <a:fillRect/>
          </a:stretch>
        </p:blipFill>
        <p:spPr>
          <a:xfrm>
            <a:off x="8549652" y="4637425"/>
            <a:ext cx="457201" cy="457201"/>
          </a:xfrm>
          <a:prstGeom prst="rect">
            <a:avLst/>
          </a:prstGeom>
          <a:noFill/>
          <a:ln>
            <a:noFill/>
          </a:ln>
        </p:spPr>
      </p:pic>
      <p:sp>
        <p:nvSpPr>
          <p:cNvPr id="102" name="Google Shape;102;p16"/>
          <p:cNvSpPr txBox="1">
            <a:spLocks noGrp="1"/>
          </p:cNvSpPr>
          <p:nvPr>
            <p:ph type="title" idx="3"/>
          </p:nvPr>
        </p:nvSpPr>
        <p:spPr>
          <a:xfrm>
            <a:off x="311700" y="4579675"/>
            <a:ext cx="4260600" cy="5727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1pPr>
            <a:lvl2pPr lvl="1"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2pPr>
            <a:lvl3pPr lvl="2"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3pPr>
            <a:lvl4pPr lvl="3"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4pPr>
            <a:lvl5pPr lvl="4"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5pPr>
            <a:lvl6pPr lvl="5"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6pPr>
            <a:lvl7pPr lvl="6"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7pPr>
            <a:lvl8pPr lvl="7"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8pPr>
            <a:lvl9pPr lvl="8"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9pPr>
          </a:lstStyle>
          <a:p>
            <a:endParaRPr/>
          </a:p>
        </p:txBody>
      </p:sp>
      <p:sp>
        <p:nvSpPr>
          <p:cNvPr id="103" name="Google Shape;103;p16"/>
          <p:cNvSpPr txBox="1"/>
          <p:nvPr/>
        </p:nvSpPr>
        <p:spPr>
          <a:xfrm>
            <a:off x="6145550" y="4706625"/>
            <a:ext cx="2350500" cy="3078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800">
                <a:solidFill>
                  <a:schemeClr val="lt1"/>
                </a:solidFill>
                <a:latin typeface="Montserrat SemiBold"/>
                <a:ea typeface="Montserrat SemiBold"/>
                <a:cs typeface="Montserrat SemiBold"/>
                <a:sym typeface="Montserrat SemiBold"/>
              </a:rPr>
              <a:t>Binar Academy</a:t>
            </a:r>
            <a:endParaRPr sz="800">
              <a:solidFill>
                <a:schemeClr val="lt1"/>
              </a:solidFill>
              <a:latin typeface="Montserrat SemiBold"/>
              <a:ea typeface="Montserrat SemiBold"/>
              <a:cs typeface="Montserrat SemiBold"/>
              <a:sym typeface="Montserrat SemiBold"/>
            </a:endParaRPr>
          </a:p>
        </p:txBody>
      </p:sp>
      <p:cxnSp>
        <p:nvCxnSpPr>
          <p:cNvPr id="104" name="Google Shape;104;p16"/>
          <p:cNvCxnSpPr/>
          <p:nvPr/>
        </p:nvCxnSpPr>
        <p:spPr>
          <a:xfrm rot="10800000">
            <a:off x="5905725" y="4869000"/>
            <a:ext cx="15369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_ONLY">
    <p:bg>
      <p:bgPr>
        <a:noFill/>
        <a:effectLst/>
      </p:bgPr>
    </p:bg>
    <p:spTree>
      <p:nvGrpSpPr>
        <p:cNvPr id="1" name="Shape 105"/>
        <p:cNvGrpSpPr/>
        <p:nvPr/>
      </p:nvGrpSpPr>
      <p:grpSpPr>
        <a:xfrm>
          <a:off x="0" y="0"/>
          <a:ext cx="0" cy="0"/>
          <a:chOff x="0" y="0"/>
          <a:chExt cx="0" cy="0"/>
        </a:xfrm>
      </p:grpSpPr>
      <p:sp>
        <p:nvSpPr>
          <p:cNvPr id="106" name="Google Shape;106;p17"/>
          <p:cNvSpPr/>
          <p:nvPr/>
        </p:nvSpPr>
        <p:spPr>
          <a:xfrm>
            <a:off x="-18300" y="4568875"/>
            <a:ext cx="9180600" cy="594300"/>
          </a:xfrm>
          <a:prstGeom prst="rect">
            <a:avLst/>
          </a:prstGeom>
          <a:solidFill>
            <a:srgbClr val="761A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7"/>
          <p:cNvSpPr txBox="1">
            <a:spLocks noGrp="1"/>
          </p:cNvSpPr>
          <p:nvPr>
            <p:ph type="body" idx="1"/>
          </p:nvPr>
        </p:nvSpPr>
        <p:spPr>
          <a:xfrm>
            <a:off x="311700" y="37603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rgbClr val="761A79"/>
              </a:buClr>
              <a:buSzPts val="1800"/>
              <a:buFont typeface="Montserrat SemiBold"/>
              <a:buNone/>
              <a:defRPr>
                <a:solidFill>
                  <a:srgbClr val="761A79"/>
                </a:solidFill>
                <a:latin typeface="Montserrat SemiBold"/>
                <a:ea typeface="Montserrat SemiBold"/>
                <a:cs typeface="Montserrat SemiBold"/>
                <a:sym typeface="Montserrat SemiBold"/>
              </a:defRPr>
            </a:lvl1pPr>
          </a:lstStyle>
          <a:p>
            <a:endParaRPr/>
          </a:p>
        </p:txBody>
      </p:sp>
      <p:pic>
        <p:nvPicPr>
          <p:cNvPr id="108" name="Google Shape;108;p17"/>
          <p:cNvPicPr preferRelativeResize="0"/>
          <p:nvPr/>
        </p:nvPicPr>
        <p:blipFill>
          <a:blip r:embed="rId2">
            <a:alphaModFix/>
          </a:blip>
          <a:stretch>
            <a:fillRect/>
          </a:stretch>
        </p:blipFill>
        <p:spPr>
          <a:xfrm>
            <a:off x="8549652" y="4637425"/>
            <a:ext cx="457201" cy="457201"/>
          </a:xfrm>
          <a:prstGeom prst="rect">
            <a:avLst/>
          </a:prstGeom>
          <a:noFill/>
          <a:ln>
            <a:noFill/>
          </a:ln>
        </p:spPr>
      </p:pic>
      <p:sp>
        <p:nvSpPr>
          <p:cNvPr id="109" name="Google Shape;109;p17"/>
          <p:cNvSpPr txBox="1">
            <a:spLocks noGrp="1"/>
          </p:cNvSpPr>
          <p:nvPr>
            <p:ph type="title"/>
          </p:nvPr>
        </p:nvSpPr>
        <p:spPr>
          <a:xfrm>
            <a:off x="311700" y="4579675"/>
            <a:ext cx="4260600" cy="5727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1pPr>
            <a:lvl2pPr lvl="1"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2pPr>
            <a:lvl3pPr lvl="2"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3pPr>
            <a:lvl4pPr lvl="3"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4pPr>
            <a:lvl5pPr lvl="4"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5pPr>
            <a:lvl6pPr lvl="5"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6pPr>
            <a:lvl7pPr lvl="6"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7pPr>
            <a:lvl8pPr lvl="7"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8pPr>
            <a:lvl9pPr lvl="8"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9pPr>
          </a:lstStyle>
          <a:p>
            <a:endParaRPr/>
          </a:p>
        </p:txBody>
      </p:sp>
      <p:sp>
        <p:nvSpPr>
          <p:cNvPr id="110" name="Google Shape;110;p17"/>
          <p:cNvSpPr txBox="1"/>
          <p:nvPr/>
        </p:nvSpPr>
        <p:spPr>
          <a:xfrm>
            <a:off x="6145550" y="4706625"/>
            <a:ext cx="2350500" cy="3078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800">
                <a:solidFill>
                  <a:schemeClr val="lt1"/>
                </a:solidFill>
                <a:latin typeface="Montserrat SemiBold"/>
                <a:ea typeface="Montserrat SemiBold"/>
                <a:cs typeface="Montserrat SemiBold"/>
                <a:sym typeface="Montserrat SemiBold"/>
              </a:rPr>
              <a:t>Binar Academy</a:t>
            </a:r>
            <a:endParaRPr sz="800">
              <a:solidFill>
                <a:schemeClr val="lt1"/>
              </a:solidFill>
              <a:latin typeface="Montserrat SemiBold"/>
              <a:ea typeface="Montserrat SemiBold"/>
              <a:cs typeface="Montserrat SemiBold"/>
              <a:sym typeface="Montserrat SemiBold"/>
            </a:endParaRPr>
          </a:p>
        </p:txBody>
      </p:sp>
      <p:cxnSp>
        <p:nvCxnSpPr>
          <p:cNvPr id="111" name="Google Shape;111;p17"/>
          <p:cNvCxnSpPr/>
          <p:nvPr/>
        </p:nvCxnSpPr>
        <p:spPr>
          <a:xfrm rot="10800000">
            <a:off x="5905725" y="4869000"/>
            <a:ext cx="15369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cSld name="BIG_NUMBER">
    <p:bg>
      <p:bgPr>
        <a:noFill/>
        <a:effectLst/>
      </p:bgPr>
    </p:bg>
    <p:spTree>
      <p:nvGrpSpPr>
        <p:cNvPr id="1" name="Shape 112"/>
        <p:cNvGrpSpPr/>
        <p:nvPr/>
      </p:nvGrpSpPr>
      <p:grpSpPr>
        <a:xfrm>
          <a:off x="0" y="0"/>
          <a:ext cx="0" cy="0"/>
          <a:chOff x="0" y="0"/>
          <a:chExt cx="0" cy="0"/>
        </a:xfrm>
      </p:grpSpPr>
      <p:sp>
        <p:nvSpPr>
          <p:cNvPr id="113" name="Google Shape;113;p18"/>
          <p:cNvSpPr txBox="1">
            <a:spLocks noGrp="1"/>
          </p:cNvSpPr>
          <p:nvPr>
            <p:ph type="title" hasCustomPrompt="1"/>
          </p:nvPr>
        </p:nvSpPr>
        <p:spPr>
          <a:xfrm>
            <a:off x="311700" y="9537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Clr>
                <a:srgbClr val="001F43"/>
              </a:buClr>
              <a:buSzPts val="9600"/>
              <a:buFont typeface="Montserrat"/>
              <a:buNone/>
              <a:defRPr sz="9600" b="1">
                <a:solidFill>
                  <a:srgbClr val="001F43"/>
                </a:solidFill>
                <a:latin typeface="Montserrat"/>
                <a:ea typeface="Montserrat"/>
                <a:cs typeface="Montserrat"/>
                <a:sym typeface="Montserrat"/>
              </a:defRPr>
            </a:lvl1pPr>
            <a:lvl2pPr lvl="1" algn="ctr">
              <a:spcBef>
                <a:spcPts val="0"/>
              </a:spcBef>
              <a:spcAft>
                <a:spcPts val="0"/>
              </a:spcAft>
              <a:buClr>
                <a:srgbClr val="001F43"/>
              </a:buClr>
              <a:buSzPts val="12000"/>
              <a:buNone/>
              <a:defRPr sz="12000">
                <a:solidFill>
                  <a:srgbClr val="001F43"/>
                </a:solidFill>
              </a:defRPr>
            </a:lvl2pPr>
            <a:lvl3pPr lvl="2" algn="ctr">
              <a:spcBef>
                <a:spcPts val="0"/>
              </a:spcBef>
              <a:spcAft>
                <a:spcPts val="0"/>
              </a:spcAft>
              <a:buClr>
                <a:srgbClr val="001F43"/>
              </a:buClr>
              <a:buSzPts val="12000"/>
              <a:buNone/>
              <a:defRPr sz="12000">
                <a:solidFill>
                  <a:srgbClr val="001F43"/>
                </a:solidFill>
              </a:defRPr>
            </a:lvl3pPr>
            <a:lvl4pPr lvl="3" algn="ctr">
              <a:spcBef>
                <a:spcPts val="0"/>
              </a:spcBef>
              <a:spcAft>
                <a:spcPts val="0"/>
              </a:spcAft>
              <a:buClr>
                <a:srgbClr val="001F43"/>
              </a:buClr>
              <a:buSzPts val="12000"/>
              <a:buNone/>
              <a:defRPr sz="12000">
                <a:solidFill>
                  <a:srgbClr val="001F43"/>
                </a:solidFill>
              </a:defRPr>
            </a:lvl4pPr>
            <a:lvl5pPr lvl="4" algn="ctr">
              <a:spcBef>
                <a:spcPts val="0"/>
              </a:spcBef>
              <a:spcAft>
                <a:spcPts val="0"/>
              </a:spcAft>
              <a:buClr>
                <a:srgbClr val="001F43"/>
              </a:buClr>
              <a:buSzPts val="12000"/>
              <a:buNone/>
              <a:defRPr sz="12000">
                <a:solidFill>
                  <a:srgbClr val="001F43"/>
                </a:solidFill>
              </a:defRPr>
            </a:lvl5pPr>
            <a:lvl6pPr lvl="5" algn="ctr">
              <a:spcBef>
                <a:spcPts val="0"/>
              </a:spcBef>
              <a:spcAft>
                <a:spcPts val="0"/>
              </a:spcAft>
              <a:buClr>
                <a:srgbClr val="001F43"/>
              </a:buClr>
              <a:buSzPts val="12000"/>
              <a:buNone/>
              <a:defRPr sz="12000">
                <a:solidFill>
                  <a:srgbClr val="001F43"/>
                </a:solidFill>
              </a:defRPr>
            </a:lvl6pPr>
            <a:lvl7pPr lvl="6" algn="ctr">
              <a:spcBef>
                <a:spcPts val="0"/>
              </a:spcBef>
              <a:spcAft>
                <a:spcPts val="0"/>
              </a:spcAft>
              <a:buClr>
                <a:srgbClr val="001F43"/>
              </a:buClr>
              <a:buSzPts val="12000"/>
              <a:buNone/>
              <a:defRPr sz="12000">
                <a:solidFill>
                  <a:srgbClr val="001F43"/>
                </a:solidFill>
              </a:defRPr>
            </a:lvl7pPr>
            <a:lvl8pPr lvl="7" algn="ctr">
              <a:spcBef>
                <a:spcPts val="0"/>
              </a:spcBef>
              <a:spcAft>
                <a:spcPts val="0"/>
              </a:spcAft>
              <a:buClr>
                <a:srgbClr val="001F43"/>
              </a:buClr>
              <a:buSzPts val="12000"/>
              <a:buNone/>
              <a:defRPr sz="12000">
                <a:solidFill>
                  <a:srgbClr val="001F43"/>
                </a:solidFill>
              </a:defRPr>
            </a:lvl8pPr>
            <a:lvl9pPr lvl="8" algn="ctr">
              <a:spcBef>
                <a:spcPts val="0"/>
              </a:spcBef>
              <a:spcAft>
                <a:spcPts val="0"/>
              </a:spcAft>
              <a:buClr>
                <a:srgbClr val="001F43"/>
              </a:buClr>
              <a:buSzPts val="12000"/>
              <a:buNone/>
              <a:defRPr sz="12000">
                <a:solidFill>
                  <a:srgbClr val="001F43"/>
                </a:solidFill>
              </a:defRPr>
            </a:lvl9pPr>
          </a:lstStyle>
          <a:p>
            <a:r>
              <a:t>xx%</a:t>
            </a:r>
          </a:p>
        </p:txBody>
      </p:sp>
      <p:sp>
        <p:nvSpPr>
          <p:cNvPr id="114" name="Google Shape;114;p18"/>
          <p:cNvSpPr/>
          <p:nvPr/>
        </p:nvSpPr>
        <p:spPr>
          <a:xfrm>
            <a:off x="-18300" y="4568875"/>
            <a:ext cx="9180600" cy="594300"/>
          </a:xfrm>
          <a:prstGeom prst="rect">
            <a:avLst/>
          </a:prstGeom>
          <a:solidFill>
            <a:srgbClr val="761A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8"/>
          <p:cNvPicPr preferRelativeResize="0"/>
          <p:nvPr/>
        </p:nvPicPr>
        <p:blipFill>
          <a:blip r:embed="rId2">
            <a:alphaModFix/>
          </a:blip>
          <a:stretch>
            <a:fillRect/>
          </a:stretch>
        </p:blipFill>
        <p:spPr>
          <a:xfrm>
            <a:off x="8549652" y="4637425"/>
            <a:ext cx="457201" cy="457201"/>
          </a:xfrm>
          <a:prstGeom prst="rect">
            <a:avLst/>
          </a:prstGeom>
          <a:noFill/>
          <a:ln>
            <a:noFill/>
          </a:ln>
        </p:spPr>
      </p:pic>
      <p:sp>
        <p:nvSpPr>
          <p:cNvPr id="116" name="Google Shape;116;p18"/>
          <p:cNvSpPr txBox="1">
            <a:spLocks noGrp="1"/>
          </p:cNvSpPr>
          <p:nvPr>
            <p:ph type="title" idx="2"/>
          </p:nvPr>
        </p:nvSpPr>
        <p:spPr>
          <a:xfrm>
            <a:off x="311700" y="4579675"/>
            <a:ext cx="4260600" cy="5727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1pPr>
            <a:lvl2pPr lvl="1"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2pPr>
            <a:lvl3pPr lvl="2"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3pPr>
            <a:lvl4pPr lvl="3"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4pPr>
            <a:lvl5pPr lvl="4"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5pPr>
            <a:lvl6pPr lvl="5"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6pPr>
            <a:lvl7pPr lvl="6"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7pPr>
            <a:lvl8pPr lvl="7"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8pPr>
            <a:lvl9pPr lvl="8"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9pPr>
          </a:lstStyle>
          <a:p>
            <a:endParaRPr/>
          </a:p>
        </p:txBody>
      </p:sp>
      <p:sp>
        <p:nvSpPr>
          <p:cNvPr id="117" name="Google Shape;117;p18"/>
          <p:cNvSpPr txBox="1"/>
          <p:nvPr/>
        </p:nvSpPr>
        <p:spPr>
          <a:xfrm>
            <a:off x="6145550" y="4706625"/>
            <a:ext cx="2350500" cy="3078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800">
                <a:solidFill>
                  <a:schemeClr val="lt1"/>
                </a:solidFill>
                <a:latin typeface="Montserrat SemiBold"/>
                <a:ea typeface="Montserrat SemiBold"/>
                <a:cs typeface="Montserrat SemiBold"/>
                <a:sym typeface="Montserrat SemiBold"/>
              </a:rPr>
              <a:t>Binar Academy</a:t>
            </a:r>
            <a:endParaRPr sz="800">
              <a:solidFill>
                <a:schemeClr val="lt1"/>
              </a:solidFill>
              <a:latin typeface="Montserrat SemiBold"/>
              <a:ea typeface="Montserrat SemiBold"/>
              <a:cs typeface="Montserrat SemiBold"/>
              <a:sym typeface="Montserrat SemiBold"/>
            </a:endParaRPr>
          </a:p>
        </p:txBody>
      </p:sp>
      <p:cxnSp>
        <p:nvCxnSpPr>
          <p:cNvPr id="118" name="Google Shape;118;p18"/>
          <p:cNvCxnSpPr/>
          <p:nvPr/>
        </p:nvCxnSpPr>
        <p:spPr>
          <a:xfrm rot="10800000">
            <a:off x="5905725" y="4869000"/>
            <a:ext cx="1536900" cy="0"/>
          </a:xfrm>
          <a:prstGeom prst="straightConnector1">
            <a:avLst/>
          </a:prstGeom>
          <a:noFill/>
          <a:ln w="9525" cap="flat" cmpd="sng">
            <a:solidFill>
              <a:schemeClr val="lt1"/>
            </a:solidFill>
            <a:prstDash val="solid"/>
            <a:round/>
            <a:headEnd type="none" w="med" len="med"/>
            <a:tailEnd type="none" w="med" len="med"/>
          </a:ln>
        </p:spPr>
      </p:cxnSp>
      <p:sp>
        <p:nvSpPr>
          <p:cNvPr id="119" name="Google Shape;119;p18"/>
          <p:cNvSpPr txBox="1">
            <a:spLocks noGrp="1"/>
          </p:cNvSpPr>
          <p:nvPr>
            <p:ph type="subTitle" idx="1"/>
          </p:nvPr>
        </p:nvSpPr>
        <p:spPr>
          <a:xfrm>
            <a:off x="904650" y="2890575"/>
            <a:ext cx="7334700" cy="655800"/>
          </a:xfrm>
          <a:prstGeom prst="rect">
            <a:avLst/>
          </a:prstGeom>
        </p:spPr>
        <p:txBody>
          <a:bodyPr spcFirstLastPara="1" wrap="square" lIns="91425" tIns="91425" rIns="91425" bIns="91425" anchor="t" anchorCtr="0">
            <a:normAutofit/>
          </a:bodyPr>
          <a:lstStyle>
            <a:lvl1pPr lvl="0" algn="ctr">
              <a:spcBef>
                <a:spcPts val="0"/>
              </a:spcBef>
              <a:spcAft>
                <a:spcPts val="0"/>
              </a:spcAft>
              <a:buClr>
                <a:srgbClr val="761A79"/>
              </a:buClr>
              <a:buSzPts val="2000"/>
              <a:buFont typeface="Montserrat Medium"/>
              <a:buNone/>
              <a:defRPr sz="2000">
                <a:solidFill>
                  <a:srgbClr val="761A79"/>
                </a:solidFill>
                <a:latin typeface="Montserrat Medium"/>
                <a:ea typeface="Montserrat Medium"/>
                <a:cs typeface="Montserrat Medium"/>
                <a:sym typeface="Montserrat Medium"/>
              </a:defRPr>
            </a:lvl1pPr>
            <a:lvl2pPr lvl="1" algn="ctr">
              <a:spcBef>
                <a:spcPts val="0"/>
              </a:spcBef>
              <a:spcAft>
                <a:spcPts val="0"/>
              </a:spcAft>
              <a:buClr>
                <a:srgbClr val="761A79"/>
              </a:buClr>
              <a:buSzPts val="2000"/>
              <a:buFont typeface="Montserrat Medium"/>
              <a:buNone/>
              <a:defRPr sz="2000">
                <a:solidFill>
                  <a:srgbClr val="761A79"/>
                </a:solidFill>
                <a:latin typeface="Montserrat Medium"/>
                <a:ea typeface="Montserrat Medium"/>
                <a:cs typeface="Montserrat Medium"/>
                <a:sym typeface="Montserrat Medium"/>
              </a:defRPr>
            </a:lvl2pPr>
            <a:lvl3pPr lvl="2" algn="ctr">
              <a:spcBef>
                <a:spcPts val="0"/>
              </a:spcBef>
              <a:spcAft>
                <a:spcPts val="0"/>
              </a:spcAft>
              <a:buClr>
                <a:srgbClr val="761A79"/>
              </a:buClr>
              <a:buSzPts val="2000"/>
              <a:buFont typeface="Montserrat Medium"/>
              <a:buNone/>
              <a:defRPr sz="2000">
                <a:solidFill>
                  <a:srgbClr val="761A79"/>
                </a:solidFill>
                <a:latin typeface="Montserrat Medium"/>
                <a:ea typeface="Montserrat Medium"/>
                <a:cs typeface="Montserrat Medium"/>
                <a:sym typeface="Montserrat Medium"/>
              </a:defRPr>
            </a:lvl3pPr>
            <a:lvl4pPr lvl="3" algn="ctr">
              <a:spcBef>
                <a:spcPts val="0"/>
              </a:spcBef>
              <a:spcAft>
                <a:spcPts val="0"/>
              </a:spcAft>
              <a:buClr>
                <a:srgbClr val="761A79"/>
              </a:buClr>
              <a:buSzPts val="2000"/>
              <a:buFont typeface="Montserrat Medium"/>
              <a:buNone/>
              <a:defRPr sz="2000">
                <a:solidFill>
                  <a:srgbClr val="761A79"/>
                </a:solidFill>
                <a:latin typeface="Montserrat Medium"/>
                <a:ea typeface="Montserrat Medium"/>
                <a:cs typeface="Montserrat Medium"/>
                <a:sym typeface="Montserrat Medium"/>
              </a:defRPr>
            </a:lvl4pPr>
            <a:lvl5pPr lvl="4" algn="ctr">
              <a:spcBef>
                <a:spcPts val="0"/>
              </a:spcBef>
              <a:spcAft>
                <a:spcPts val="0"/>
              </a:spcAft>
              <a:buClr>
                <a:srgbClr val="761A79"/>
              </a:buClr>
              <a:buSzPts val="2000"/>
              <a:buFont typeface="Montserrat Medium"/>
              <a:buNone/>
              <a:defRPr sz="2000">
                <a:solidFill>
                  <a:srgbClr val="761A79"/>
                </a:solidFill>
                <a:latin typeface="Montserrat Medium"/>
                <a:ea typeface="Montserrat Medium"/>
                <a:cs typeface="Montserrat Medium"/>
                <a:sym typeface="Montserrat Medium"/>
              </a:defRPr>
            </a:lvl5pPr>
            <a:lvl6pPr lvl="5" algn="ctr">
              <a:spcBef>
                <a:spcPts val="0"/>
              </a:spcBef>
              <a:spcAft>
                <a:spcPts val="0"/>
              </a:spcAft>
              <a:buClr>
                <a:srgbClr val="761A79"/>
              </a:buClr>
              <a:buSzPts val="2000"/>
              <a:buFont typeface="Montserrat Medium"/>
              <a:buNone/>
              <a:defRPr sz="2000">
                <a:solidFill>
                  <a:srgbClr val="761A79"/>
                </a:solidFill>
                <a:latin typeface="Montserrat Medium"/>
                <a:ea typeface="Montserrat Medium"/>
                <a:cs typeface="Montserrat Medium"/>
                <a:sym typeface="Montserrat Medium"/>
              </a:defRPr>
            </a:lvl6pPr>
            <a:lvl7pPr lvl="6" algn="ctr">
              <a:spcBef>
                <a:spcPts val="0"/>
              </a:spcBef>
              <a:spcAft>
                <a:spcPts val="0"/>
              </a:spcAft>
              <a:buClr>
                <a:srgbClr val="761A79"/>
              </a:buClr>
              <a:buSzPts val="2000"/>
              <a:buFont typeface="Montserrat Medium"/>
              <a:buNone/>
              <a:defRPr sz="2000">
                <a:solidFill>
                  <a:srgbClr val="761A79"/>
                </a:solidFill>
                <a:latin typeface="Montserrat Medium"/>
                <a:ea typeface="Montserrat Medium"/>
                <a:cs typeface="Montserrat Medium"/>
                <a:sym typeface="Montserrat Medium"/>
              </a:defRPr>
            </a:lvl7pPr>
            <a:lvl8pPr lvl="7" algn="ctr">
              <a:spcBef>
                <a:spcPts val="0"/>
              </a:spcBef>
              <a:spcAft>
                <a:spcPts val="0"/>
              </a:spcAft>
              <a:buClr>
                <a:srgbClr val="761A79"/>
              </a:buClr>
              <a:buSzPts val="2000"/>
              <a:buFont typeface="Montserrat Medium"/>
              <a:buNone/>
              <a:defRPr sz="2000">
                <a:solidFill>
                  <a:srgbClr val="761A79"/>
                </a:solidFill>
                <a:latin typeface="Montserrat Medium"/>
                <a:ea typeface="Montserrat Medium"/>
                <a:cs typeface="Montserrat Medium"/>
                <a:sym typeface="Montserrat Medium"/>
              </a:defRPr>
            </a:lvl8pPr>
            <a:lvl9pPr lvl="8" algn="ctr">
              <a:spcBef>
                <a:spcPts val="0"/>
              </a:spcBef>
              <a:spcAft>
                <a:spcPts val="0"/>
              </a:spcAft>
              <a:buClr>
                <a:srgbClr val="761A79"/>
              </a:buClr>
              <a:buSzPts val="2000"/>
              <a:buFont typeface="Montserrat Medium"/>
              <a:buNone/>
              <a:defRPr sz="2000">
                <a:solidFill>
                  <a:srgbClr val="761A79"/>
                </a:solidFill>
                <a:latin typeface="Montserrat Medium"/>
                <a:ea typeface="Montserrat Medium"/>
                <a:cs typeface="Montserrat Medium"/>
                <a:sym typeface="Montserrat Medium"/>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Page" type="blank">
  <p:cSld name="BLANK">
    <p:bg>
      <p:bgPr>
        <a:noFill/>
        <a:effectLst/>
      </p:bgPr>
    </p:bg>
    <p:spTree>
      <p:nvGrpSpPr>
        <p:cNvPr id="1" name="Shape 120"/>
        <p:cNvGrpSpPr/>
        <p:nvPr/>
      </p:nvGrpSpPr>
      <p:grpSpPr>
        <a:xfrm>
          <a:off x="0" y="0"/>
          <a:ext cx="0" cy="0"/>
          <a:chOff x="0" y="0"/>
          <a:chExt cx="0" cy="0"/>
        </a:xfrm>
      </p:grpSpPr>
      <p:sp>
        <p:nvSpPr>
          <p:cNvPr id="121" name="Google Shape;121;p19"/>
          <p:cNvSpPr/>
          <p:nvPr/>
        </p:nvSpPr>
        <p:spPr>
          <a:xfrm>
            <a:off x="-18300" y="4568875"/>
            <a:ext cx="9180600" cy="594300"/>
          </a:xfrm>
          <a:prstGeom prst="rect">
            <a:avLst/>
          </a:prstGeom>
          <a:solidFill>
            <a:srgbClr val="761A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2" name="Google Shape;122;p19"/>
          <p:cNvPicPr preferRelativeResize="0"/>
          <p:nvPr/>
        </p:nvPicPr>
        <p:blipFill>
          <a:blip r:embed="rId2">
            <a:alphaModFix/>
          </a:blip>
          <a:stretch>
            <a:fillRect/>
          </a:stretch>
        </p:blipFill>
        <p:spPr>
          <a:xfrm>
            <a:off x="8549652" y="4637425"/>
            <a:ext cx="457201" cy="457201"/>
          </a:xfrm>
          <a:prstGeom prst="rect">
            <a:avLst/>
          </a:prstGeom>
          <a:noFill/>
          <a:ln>
            <a:noFill/>
          </a:ln>
        </p:spPr>
      </p:pic>
      <p:sp>
        <p:nvSpPr>
          <p:cNvPr id="123" name="Google Shape;123;p19"/>
          <p:cNvSpPr txBox="1">
            <a:spLocks noGrp="1"/>
          </p:cNvSpPr>
          <p:nvPr>
            <p:ph type="title"/>
          </p:nvPr>
        </p:nvSpPr>
        <p:spPr>
          <a:xfrm>
            <a:off x="311700" y="4579675"/>
            <a:ext cx="4260600" cy="5727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1pPr>
            <a:lvl2pPr lvl="1"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2pPr>
            <a:lvl3pPr lvl="2"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3pPr>
            <a:lvl4pPr lvl="3"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4pPr>
            <a:lvl5pPr lvl="4"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5pPr>
            <a:lvl6pPr lvl="5"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6pPr>
            <a:lvl7pPr lvl="6"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7pPr>
            <a:lvl8pPr lvl="7"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8pPr>
            <a:lvl9pPr lvl="8"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9pPr>
          </a:lstStyle>
          <a:p>
            <a:endParaRPr/>
          </a:p>
        </p:txBody>
      </p:sp>
      <p:sp>
        <p:nvSpPr>
          <p:cNvPr id="124" name="Google Shape;124;p19"/>
          <p:cNvSpPr txBox="1"/>
          <p:nvPr/>
        </p:nvSpPr>
        <p:spPr>
          <a:xfrm>
            <a:off x="6145550" y="4706625"/>
            <a:ext cx="2350500" cy="3078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800">
                <a:solidFill>
                  <a:schemeClr val="lt1"/>
                </a:solidFill>
                <a:latin typeface="Montserrat SemiBold"/>
                <a:ea typeface="Montserrat SemiBold"/>
                <a:cs typeface="Montserrat SemiBold"/>
                <a:sym typeface="Montserrat SemiBold"/>
              </a:rPr>
              <a:t>Binar Academy</a:t>
            </a:r>
            <a:endParaRPr sz="800">
              <a:solidFill>
                <a:schemeClr val="lt1"/>
              </a:solidFill>
              <a:latin typeface="Montserrat SemiBold"/>
              <a:ea typeface="Montserrat SemiBold"/>
              <a:cs typeface="Montserrat SemiBold"/>
              <a:sym typeface="Montserrat SemiBold"/>
            </a:endParaRPr>
          </a:p>
        </p:txBody>
      </p:sp>
      <p:cxnSp>
        <p:nvCxnSpPr>
          <p:cNvPr id="125" name="Google Shape;125;p19"/>
          <p:cNvCxnSpPr/>
          <p:nvPr/>
        </p:nvCxnSpPr>
        <p:spPr>
          <a:xfrm rot="10800000">
            <a:off x="5905725" y="4869000"/>
            <a:ext cx="15369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Kata Penutup">
  <p:cSld name="BLANK_1">
    <p:bg>
      <p:bgPr>
        <a:solidFill>
          <a:schemeClr val="lt2"/>
        </a:solidFill>
        <a:effectLst/>
      </p:bgPr>
    </p:bg>
    <p:spTree>
      <p:nvGrpSpPr>
        <p:cNvPr id="1" name="Shape 126"/>
        <p:cNvGrpSpPr/>
        <p:nvPr/>
      </p:nvGrpSpPr>
      <p:grpSpPr>
        <a:xfrm>
          <a:off x="0" y="0"/>
          <a:ext cx="0" cy="0"/>
          <a:chOff x="0" y="0"/>
          <a:chExt cx="0" cy="0"/>
        </a:xfrm>
      </p:grpSpPr>
      <p:sp>
        <p:nvSpPr>
          <p:cNvPr id="127" name="Google Shape;127;p20"/>
          <p:cNvSpPr/>
          <p:nvPr/>
        </p:nvSpPr>
        <p:spPr>
          <a:xfrm>
            <a:off x="-18300" y="4568875"/>
            <a:ext cx="9180600" cy="594300"/>
          </a:xfrm>
          <a:prstGeom prst="rect">
            <a:avLst/>
          </a:prstGeom>
          <a:solidFill>
            <a:srgbClr val="761A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8" name="Google Shape;128;p20"/>
          <p:cNvPicPr preferRelativeResize="0"/>
          <p:nvPr/>
        </p:nvPicPr>
        <p:blipFill>
          <a:blip r:embed="rId2">
            <a:alphaModFix/>
          </a:blip>
          <a:stretch>
            <a:fillRect/>
          </a:stretch>
        </p:blipFill>
        <p:spPr>
          <a:xfrm>
            <a:off x="8549652" y="4637425"/>
            <a:ext cx="457201" cy="457201"/>
          </a:xfrm>
          <a:prstGeom prst="rect">
            <a:avLst/>
          </a:prstGeom>
          <a:noFill/>
          <a:ln>
            <a:noFill/>
          </a:ln>
        </p:spPr>
      </p:pic>
      <p:sp>
        <p:nvSpPr>
          <p:cNvPr id="129" name="Google Shape;129;p20"/>
          <p:cNvSpPr txBox="1">
            <a:spLocks noGrp="1"/>
          </p:cNvSpPr>
          <p:nvPr>
            <p:ph type="title"/>
          </p:nvPr>
        </p:nvSpPr>
        <p:spPr>
          <a:xfrm>
            <a:off x="311700" y="4579675"/>
            <a:ext cx="4260600" cy="5727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1pPr>
            <a:lvl2pPr lvl="1"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2pPr>
            <a:lvl3pPr lvl="2"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3pPr>
            <a:lvl4pPr lvl="3"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4pPr>
            <a:lvl5pPr lvl="4"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5pPr>
            <a:lvl6pPr lvl="5"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6pPr>
            <a:lvl7pPr lvl="6"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7pPr>
            <a:lvl8pPr lvl="7"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8pPr>
            <a:lvl9pPr lvl="8"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9pPr>
          </a:lstStyle>
          <a:p>
            <a:endParaRPr/>
          </a:p>
        </p:txBody>
      </p:sp>
      <p:pic>
        <p:nvPicPr>
          <p:cNvPr id="130" name="Google Shape;130;p20"/>
          <p:cNvPicPr preferRelativeResize="0"/>
          <p:nvPr/>
        </p:nvPicPr>
        <p:blipFill>
          <a:blip r:embed="rId3">
            <a:alphaModFix/>
          </a:blip>
          <a:stretch>
            <a:fillRect/>
          </a:stretch>
        </p:blipFill>
        <p:spPr>
          <a:xfrm>
            <a:off x="5477575" y="613938"/>
            <a:ext cx="2190699" cy="3729475"/>
          </a:xfrm>
          <a:prstGeom prst="rect">
            <a:avLst/>
          </a:prstGeom>
          <a:noFill/>
          <a:ln>
            <a:noFill/>
          </a:ln>
        </p:spPr>
      </p:pic>
      <p:sp>
        <p:nvSpPr>
          <p:cNvPr id="131" name="Google Shape;131;p20"/>
          <p:cNvSpPr txBox="1">
            <a:spLocks noGrp="1"/>
          </p:cNvSpPr>
          <p:nvPr>
            <p:ph type="body" idx="1"/>
          </p:nvPr>
        </p:nvSpPr>
        <p:spPr>
          <a:xfrm>
            <a:off x="398625" y="372900"/>
            <a:ext cx="4173600" cy="40248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Font typeface="Montserrat SemiBold"/>
              <a:buChar char="●"/>
              <a:defRPr sz="1400">
                <a:latin typeface="Montserrat SemiBold"/>
                <a:ea typeface="Montserrat SemiBold"/>
                <a:cs typeface="Montserrat SemiBold"/>
                <a:sym typeface="Montserrat SemiBold"/>
              </a:defRPr>
            </a:lvl1pPr>
            <a:lvl2pPr marL="914400" lvl="1" indent="-317500">
              <a:spcBef>
                <a:spcPts val="0"/>
              </a:spcBef>
              <a:spcAft>
                <a:spcPts val="0"/>
              </a:spcAft>
              <a:buSzPts val="1400"/>
              <a:buFont typeface="Montserrat SemiBold"/>
              <a:buChar char="○"/>
              <a:defRPr>
                <a:latin typeface="Montserrat SemiBold"/>
                <a:ea typeface="Montserrat SemiBold"/>
                <a:cs typeface="Montserrat SemiBold"/>
                <a:sym typeface="Montserrat SemiBold"/>
              </a:defRPr>
            </a:lvl2pPr>
            <a:lvl3pPr marL="1371600" lvl="2" indent="-317500">
              <a:spcBef>
                <a:spcPts val="0"/>
              </a:spcBef>
              <a:spcAft>
                <a:spcPts val="0"/>
              </a:spcAft>
              <a:buSzPts val="1400"/>
              <a:buFont typeface="Montserrat SemiBold"/>
              <a:buChar char="■"/>
              <a:defRPr>
                <a:latin typeface="Montserrat SemiBold"/>
                <a:ea typeface="Montserrat SemiBold"/>
                <a:cs typeface="Montserrat SemiBold"/>
                <a:sym typeface="Montserrat SemiBold"/>
              </a:defRPr>
            </a:lvl3pPr>
            <a:lvl4pPr marL="1828800" lvl="3" indent="-317500">
              <a:spcBef>
                <a:spcPts val="0"/>
              </a:spcBef>
              <a:spcAft>
                <a:spcPts val="0"/>
              </a:spcAft>
              <a:buSzPts val="1400"/>
              <a:buFont typeface="Montserrat SemiBold"/>
              <a:buChar char="●"/>
              <a:defRPr>
                <a:latin typeface="Montserrat SemiBold"/>
                <a:ea typeface="Montserrat SemiBold"/>
                <a:cs typeface="Montserrat SemiBold"/>
                <a:sym typeface="Montserrat SemiBold"/>
              </a:defRPr>
            </a:lvl4pPr>
            <a:lvl5pPr marL="2286000" lvl="4" indent="-317500">
              <a:spcBef>
                <a:spcPts val="0"/>
              </a:spcBef>
              <a:spcAft>
                <a:spcPts val="0"/>
              </a:spcAft>
              <a:buSzPts val="1400"/>
              <a:buFont typeface="Montserrat SemiBold"/>
              <a:buChar char="○"/>
              <a:defRPr>
                <a:latin typeface="Montserrat SemiBold"/>
                <a:ea typeface="Montserrat SemiBold"/>
                <a:cs typeface="Montserrat SemiBold"/>
                <a:sym typeface="Montserrat SemiBold"/>
              </a:defRPr>
            </a:lvl5pPr>
            <a:lvl6pPr marL="2743200" lvl="5" indent="-317500">
              <a:spcBef>
                <a:spcPts val="0"/>
              </a:spcBef>
              <a:spcAft>
                <a:spcPts val="0"/>
              </a:spcAft>
              <a:buSzPts val="1400"/>
              <a:buFont typeface="Montserrat SemiBold"/>
              <a:buChar char="■"/>
              <a:defRPr>
                <a:latin typeface="Montserrat SemiBold"/>
                <a:ea typeface="Montserrat SemiBold"/>
                <a:cs typeface="Montserrat SemiBold"/>
                <a:sym typeface="Montserrat SemiBold"/>
              </a:defRPr>
            </a:lvl6pPr>
            <a:lvl7pPr marL="3200400" lvl="6" indent="-317500">
              <a:spcBef>
                <a:spcPts val="0"/>
              </a:spcBef>
              <a:spcAft>
                <a:spcPts val="0"/>
              </a:spcAft>
              <a:buSzPts val="1400"/>
              <a:buFont typeface="Montserrat SemiBold"/>
              <a:buChar char="●"/>
              <a:defRPr>
                <a:latin typeface="Montserrat SemiBold"/>
                <a:ea typeface="Montserrat SemiBold"/>
                <a:cs typeface="Montserrat SemiBold"/>
                <a:sym typeface="Montserrat SemiBold"/>
              </a:defRPr>
            </a:lvl7pPr>
            <a:lvl8pPr marL="3657600" lvl="7" indent="-317500">
              <a:spcBef>
                <a:spcPts val="0"/>
              </a:spcBef>
              <a:spcAft>
                <a:spcPts val="0"/>
              </a:spcAft>
              <a:buSzPts val="1400"/>
              <a:buFont typeface="Montserrat SemiBold"/>
              <a:buChar char="○"/>
              <a:defRPr>
                <a:latin typeface="Montserrat SemiBold"/>
                <a:ea typeface="Montserrat SemiBold"/>
                <a:cs typeface="Montserrat SemiBold"/>
                <a:sym typeface="Montserrat SemiBold"/>
              </a:defRPr>
            </a:lvl8pPr>
            <a:lvl9pPr marL="4114800" lvl="8" indent="-317500">
              <a:spcBef>
                <a:spcPts val="0"/>
              </a:spcBef>
              <a:spcAft>
                <a:spcPts val="0"/>
              </a:spcAft>
              <a:buSzPts val="1400"/>
              <a:buFont typeface="Montserrat SemiBold"/>
              <a:buChar char="■"/>
              <a:defRPr>
                <a:latin typeface="Montserrat SemiBold"/>
                <a:ea typeface="Montserrat SemiBold"/>
                <a:cs typeface="Montserrat SemiBold"/>
                <a:sym typeface="Montserrat SemiBold"/>
              </a:defRPr>
            </a:lvl9pPr>
          </a:lstStyle>
          <a:p>
            <a:endParaRPr/>
          </a:p>
        </p:txBody>
      </p:sp>
      <p:sp>
        <p:nvSpPr>
          <p:cNvPr id="132" name="Google Shape;132;p20"/>
          <p:cNvSpPr txBox="1"/>
          <p:nvPr/>
        </p:nvSpPr>
        <p:spPr>
          <a:xfrm>
            <a:off x="6145550" y="4706625"/>
            <a:ext cx="2350500" cy="3078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800">
                <a:solidFill>
                  <a:schemeClr val="lt1"/>
                </a:solidFill>
                <a:latin typeface="Montserrat SemiBold"/>
                <a:ea typeface="Montserrat SemiBold"/>
                <a:cs typeface="Montserrat SemiBold"/>
                <a:sym typeface="Montserrat SemiBold"/>
              </a:rPr>
              <a:t>Binar Academy</a:t>
            </a:r>
            <a:endParaRPr sz="800">
              <a:solidFill>
                <a:schemeClr val="lt1"/>
              </a:solidFill>
              <a:latin typeface="Montserrat SemiBold"/>
              <a:ea typeface="Montserrat SemiBold"/>
              <a:cs typeface="Montserrat SemiBold"/>
              <a:sym typeface="Montserrat SemiBold"/>
            </a:endParaRPr>
          </a:p>
        </p:txBody>
      </p:sp>
      <p:cxnSp>
        <p:nvCxnSpPr>
          <p:cNvPr id="133" name="Google Shape;133;p20"/>
          <p:cNvCxnSpPr/>
          <p:nvPr/>
        </p:nvCxnSpPr>
        <p:spPr>
          <a:xfrm rot="10800000">
            <a:off x="5905725" y="4869000"/>
            <a:ext cx="15369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Introduction">
  <p:cSld name="SECTION_HEADER_3">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45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rgbClr val="FFFFFF"/>
              </a:buClr>
              <a:buSzPts val="2000"/>
              <a:buFont typeface="Montserrat ExtraBold"/>
              <a:buNone/>
              <a:defRPr sz="2000">
                <a:solidFill>
                  <a:srgbClr val="FFFFFF"/>
                </a:solidFill>
                <a:latin typeface="Montserrat ExtraBold"/>
                <a:ea typeface="Montserrat ExtraBold"/>
                <a:cs typeface="Montserrat ExtraBold"/>
                <a:sym typeface="Montserrat ExtraBold"/>
              </a:defRPr>
            </a:lvl1pPr>
            <a:lvl2pPr lvl="1" algn="ctr" rtl="0">
              <a:spcBef>
                <a:spcPts val="0"/>
              </a:spcBef>
              <a:spcAft>
                <a:spcPts val="0"/>
              </a:spcAft>
              <a:buClr>
                <a:srgbClr val="FFFFFF"/>
              </a:buClr>
              <a:buSzPts val="2000"/>
              <a:buFont typeface="Montserrat ExtraBold"/>
              <a:buNone/>
              <a:defRPr sz="2000">
                <a:solidFill>
                  <a:srgbClr val="FFFFFF"/>
                </a:solidFill>
                <a:latin typeface="Montserrat ExtraBold"/>
                <a:ea typeface="Montserrat ExtraBold"/>
                <a:cs typeface="Montserrat ExtraBold"/>
                <a:sym typeface="Montserrat ExtraBold"/>
              </a:defRPr>
            </a:lvl2pPr>
            <a:lvl3pPr lvl="2" algn="ctr" rtl="0">
              <a:spcBef>
                <a:spcPts val="0"/>
              </a:spcBef>
              <a:spcAft>
                <a:spcPts val="0"/>
              </a:spcAft>
              <a:buClr>
                <a:srgbClr val="FFFFFF"/>
              </a:buClr>
              <a:buSzPts val="2000"/>
              <a:buFont typeface="Montserrat ExtraBold"/>
              <a:buNone/>
              <a:defRPr sz="2000">
                <a:solidFill>
                  <a:srgbClr val="FFFFFF"/>
                </a:solidFill>
                <a:latin typeface="Montserrat ExtraBold"/>
                <a:ea typeface="Montserrat ExtraBold"/>
                <a:cs typeface="Montserrat ExtraBold"/>
                <a:sym typeface="Montserrat ExtraBold"/>
              </a:defRPr>
            </a:lvl3pPr>
            <a:lvl4pPr lvl="3" algn="ctr" rtl="0">
              <a:spcBef>
                <a:spcPts val="0"/>
              </a:spcBef>
              <a:spcAft>
                <a:spcPts val="0"/>
              </a:spcAft>
              <a:buClr>
                <a:srgbClr val="FFFFFF"/>
              </a:buClr>
              <a:buSzPts val="2000"/>
              <a:buFont typeface="Montserrat ExtraBold"/>
              <a:buNone/>
              <a:defRPr sz="2000">
                <a:solidFill>
                  <a:srgbClr val="FFFFFF"/>
                </a:solidFill>
                <a:latin typeface="Montserrat ExtraBold"/>
                <a:ea typeface="Montserrat ExtraBold"/>
                <a:cs typeface="Montserrat ExtraBold"/>
                <a:sym typeface="Montserrat ExtraBold"/>
              </a:defRPr>
            </a:lvl4pPr>
            <a:lvl5pPr lvl="4" algn="ctr" rtl="0">
              <a:spcBef>
                <a:spcPts val="0"/>
              </a:spcBef>
              <a:spcAft>
                <a:spcPts val="0"/>
              </a:spcAft>
              <a:buClr>
                <a:srgbClr val="FFFFFF"/>
              </a:buClr>
              <a:buSzPts val="2000"/>
              <a:buFont typeface="Montserrat ExtraBold"/>
              <a:buNone/>
              <a:defRPr sz="2000">
                <a:solidFill>
                  <a:srgbClr val="FFFFFF"/>
                </a:solidFill>
                <a:latin typeface="Montserrat ExtraBold"/>
                <a:ea typeface="Montserrat ExtraBold"/>
                <a:cs typeface="Montserrat ExtraBold"/>
                <a:sym typeface="Montserrat ExtraBold"/>
              </a:defRPr>
            </a:lvl5pPr>
            <a:lvl6pPr lvl="5" algn="ctr" rtl="0">
              <a:spcBef>
                <a:spcPts val="0"/>
              </a:spcBef>
              <a:spcAft>
                <a:spcPts val="0"/>
              </a:spcAft>
              <a:buClr>
                <a:srgbClr val="FFFFFF"/>
              </a:buClr>
              <a:buSzPts val="2000"/>
              <a:buFont typeface="Montserrat ExtraBold"/>
              <a:buNone/>
              <a:defRPr sz="2000">
                <a:solidFill>
                  <a:srgbClr val="FFFFFF"/>
                </a:solidFill>
                <a:latin typeface="Montserrat ExtraBold"/>
                <a:ea typeface="Montserrat ExtraBold"/>
                <a:cs typeface="Montserrat ExtraBold"/>
                <a:sym typeface="Montserrat ExtraBold"/>
              </a:defRPr>
            </a:lvl6pPr>
            <a:lvl7pPr lvl="6" algn="ctr" rtl="0">
              <a:spcBef>
                <a:spcPts val="0"/>
              </a:spcBef>
              <a:spcAft>
                <a:spcPts val="0"/>
              </a:spcAft>
              <a:buClr>
                <a:srgbClr val="FFFFFF"/>
              </a:buClr>
              <a:buSzPts val="2000"/>
              <a:buFont typeface="Montserrat ExtraBold"/>
              <a:buNone/>
              <a:defRPr sz="2000">
                <a:solidFill>
                  <a:srgbClr val="FFFFFF"/>
                </a:solidFill>
                <a:latin typeface="Montserrat ExtraBold"/>
                <a:ea typeface="Montserrat ExtraBold"/>
                <a:cs typeface="Montserrat ExtraBold"/>
                <a:sym typeface="Montserrat ExtraBold"/>
              </a:defRPr>
            </a:lvl7pPr>
            <a:lvl8pPr lvl="7" algn="ctr" rtl="0">
              <a:spcBef>
                <a:spcPts val="0"/>
              </a:spcBef>
              <a:spcAft>
                <a:spcPts val="0"/>
              </a:spcAft>
              <a:buClr>
                <a:srgbClr val="FFFFFF"/>
              </a:buClr>
              <a:buSzPts val="2000"/>
              <a:buFont typeface="Montserrat ExtraBold"/>
              <a:buNone/>
              <a:defRPr sz="2000">
                <a:solidFill>
                  <a:srgbClr val="FFFFFF"/>
                </a:solidFill>
                <a:latin typeface="Montserrat ExtraBold"/>
                <a:ea typeface="Montserrat ExtraBold"/>
                <a:cs typeface="Montserrat ExtraBold"/>
                <a:sym typeface="Montserrat ExtraBold"/>
              </a:defRPr>
            </a:lvl8pPr>
            <a:lvl9pPr lvl="8" algn="ctr" rtl="0">
              <a:spcBef>
                <a:spcPts val="0"/>
              </a:spcBef>
              <a:spcAft>
                <a:spcPts val="0"/>
              </a:spcAft>
              <a:buClr>
                <a:srgbClr val="FFFFFF"/>
              </a:buClr>
              <a:buSzPts val="2000"/>
              <a:buFont typeface="Montserrat ExtraBold"/>
              <a:buNone/>
              <a:defRPr sz="2000">
                <a:solidFill>
                  <a:srgbClr val="FFFFFF"/>
                </a:solidFill>
                <a:latin typeface="Montserrat ExtraBold"/>
                <a:ea typeface="Montserrat ExtraBold"/>
                <a:cs typeface="Montserrat ExtraBold"/>
                <a:sym typeface="Montserrat ExtraBold"/>
              </a:defRPr>
            </a:lvl9pPr>
          </a:lstStyle>
          <a:p>
            <a:endParaRPr/>
          </a:p>
        </p:txBody>
      </p:sp>
      <p:pic>
        <p:nvPicPr>
          <p:cNvPr id="15" name="Google Shape;15;p3"/>
          <p:cNvPicPr preferRelativeResize="0"/>
          <p:nvPr/>
        </p:nvPicPr>
        <p:blipFill rotWithShape="1">
          <a:blip r:embed="rId3">
            <a:alphaModFix/>
          </a:blip>
          <a:srcRect b="52810"/>
          <a:stretch/>
        </p:blipFill>
        <p:spPr>
          <a:xfrm>
            <a:off x="1903575" y="1240050"/>
            <a:ext cx="4163933" cy="390345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lide">
  <p:cSld name="TITLE_1">
    <p:spTree>
      <p:nvGrpSpPr>
        <p:cNvPr id="1" name="Shape 134"/>
        <p:cNvGrpSpPr/>
        <p:nvPr/>
      </p:nvGrpSpPr>
      <p:grpSpPr>
        <a:xfrm>
          <a:off x="0" y="0"/>
          <a:ext cx="0" cy="0"/>
          <a:chOff x="0" y="0"/>
          <a:chExt cx="0" cy="0"/>
        </a:xfrm>
      </p:grpSpPr>
      <p:sp>
        <p:nvSpPr>
          <p:cNvPr id="135" name="Google Shape;135;p21"/>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36" name="Google Shape;136;p21"/>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7" name="Google Shape;137;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1 1">
  <p:cSld name="TITLE_AND_BODY_1_1">
    <p:spTree>
      <p:nvGrpSpPr>
        <p:cNvPr id="1" name="Shape 138"/>
        <p:cNvGrpSpPr/>
        <p:nvPr/>
      </p:nvGrpSpPr>
      <p:grpSpPr>
        <a:xfrm>
          <a:off x="0" y="0"/>
          <a:ext cx="0" cy="0"/>
          <a:chOff x="0" y="0"/>
          <a:chExt cx="0" cy="0"/>
        </a:xfrm>
      </p:grpSpPr>
      <p:sp>
        <p:nvSpPr>
          <p:cNvPr id="139" name="Google Shape;139;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40" name="Google Shape;140;p2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41" name="Google Shape;141;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body 1">
  <p:cSld name="TITLE_AND_BODY_1_2">
    <p:bg>
      <p:bgPr>
        <a:solidFill>
          <a:schemeClr val="lt1"/>
        </a:solidFill>
        <a:effectLst/>
      </p:bgPr>
    </p:bg>
    <p:spTree>
      <p:nvGrpSpPr>
        <p:cNvPr id="1" name="Shape 142"/>
        <p:cNvGrpSpPr/>
        <p:nvPr/>
      </p:nvGrpSpPr>
      <p:grpSpPr>
        <a:xfrm>
          <a:off x="0" y="0"/>
          <a:ext cx="0" cy="0"/>
          <a:chOff x="0" y="0"/>
          <a:chExt cx="0" cy="0"/>
        </a:xfrm>
      </p:grpSpPr>
      <p:sp>
        <p:nvSpPr>
          <p:cNvPr id="143" name="Google Shape;143;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761A79"/>
              </a:buClr>
              <a:buSzPts val="2000"/>
              <a:buFont typeface="Montserrat Black"/>
              <a:buNone/>
              <a:defRPr sz="2000">
                <a:solidFill>
                  <a:srgbClr val="761A79"/>
                </a:solidFill>
                <a:latin typeface="Montserrat Black"/>
                <a:ea typeface="Montserrat Black"/>
                <a:cs typeface="Montserrat Black"/>
                <a:sym typeface="Montserrat Black"/>
              </a:defRPr>
            </a:lvl1pPr>
            <a:lvl2pPr lvl="1" rtl="0">
              <a:spcBef>
                <a:spcPts val="0"/>
              </a:spcBef>
              <a:spcAft>
                <a:spcPts val="0"/>
              </a:spcAft>
              <a:buClr>
                <a:srgbClr val="761A79"/>
              </a:buClr>
              <a:buSzPts val="2800"/>
              <a:buFont typeface="Montserrat Black"/>
              <a:buNone/>
              <a:defRPr>
                <a:solidFill>
                  <a:srgbClr val="761A79"/>
                </a:solidFill>
                <a:latin typeface="Montserrat Black"/>
                <a:ea typeface="Montserrat Black"/>
                <a:cs typeface="Montserrat Black"/>
                <a:sym typeface="Montserrat Black"/>
              </a:defRPr>
            </a:lvl2pPr>
            <a:lvl3pPr lvl="2" rtl="0">
              <a:spcBef>
                <a:spcPts val="0"/>
              </a:spcBef>
              <a:spcAft>
                <a:spcPts val="0"/>
              </a:spcAft>
              <a:buClr>
                <a:srgbClr val="761A79"/>
              </a:buClr>
              <a:buSzPts val="2800"/>
              <a:buFont typeface="Montserrat Black"/>
              <a:buNone/>
              <a:defRPr>
                <a:solidFill>
                  <a:srgbClr val="761A79"/>
                </a:solidFill>
                <a:latin typeface="Montserrat Black"/>
                <a:ea typeface="Montserrat Black"/>
                <a:cs typeface="Montserrat Black"/>
                <a:sym typeface="Montserrat Black"/>
              </a:defRPr>
            </a:lvl3pPr>
            <a:lvl4pPr lvl="3" rtl="0">
              <a:spcBef>
                <a:spcPts val="0"/>
              </a:spcBef>
              <a:spcAft>
                <a:spcPts val="0"/>
              </a:spcAft>
              <a:buClr>
                <a:srgbClr val="761A79"/>
              </a:buClr>
              <a:buSzPts val="2800"/>
              <a:buFont typeface="Montserrat Black"/>
              <a:buNone/>
              <a:defRPr>
                <a:solidFill>
                  <a:srgbClr val="761A79"/>
                </a:solidFill>
                <a:latin typeface="Montserrat Black"/>
                <a:ea typeface="Montserrat Black"/>
                <a:cs typeface="Montserrat Black"/>
                <a:sym typeface="Montserrat Black"/>
              </a:defRPr>
            </a:lvl4pPr>
            <a:lvl5pPr lvl="4" rtl="0">
              <a:spcBef>
                <a:spcPts val="0"/>
              </a:spcBef>
              <a:spcAft>
                <a:spcPts val="0"/>
              </a:spcAft>
              <a:buClr>
                <a:srgbClr val="761A79"/>
              </a:buClr>
              <a:buSzPts val="2800"/>
              <a:buFont typeface="Montserrat Black"/>
              <a:buNone/>
              <a:defRPr>
                <a:solidFill>
                  <a:srgbClr val="761A79"/>
                </a:solidFill>
                <a:latin typeface="Montserrat Black"/>
                <a:ea typeface="Montserrat Black"/>
                <a:cs typeface="Montserrat Black"/>
                <a:sym typeface="Montserrat Black"/>
              </a:defRPr>
            </a:lvl5pPr>
            <a:lvl6pPr lvl="5" rtl="0">
              <a:spcBef>
                <a:spcPts val="0"/>
              </a:spcBef>
              <a:spcAft>
                <a:spcPts val="0"/>
              </a:spcAft>
              <a:buClr>
                <a:srgbClr val="761A79"/>
              </a:buClr>
              <a:buSzPts val="2800"/>
              <a:buFont typeface="Montserrat Black"/>
              <a:buNone/>
              <a:defRPr>
                <a:solidFill>
                  <a:srgbClr val="761A79"/>
                </a:solidFill>
                <a:latin typeface="Montserrat Black"/>
                <a:ea typeface="Montserrat Black"/>
                <a:cs typeface="Montserrat Black"/>
                <a:sym typeface="Montserrat Black"/>
              </a:defRPr>
            </a:lvl6pPr>
            <a:lvl7pPr lvl="6" rtl="0">
              <a:spcBef>
                <a:spcPts val="0"/>
              </a:spcBef>
              <a:spcAft>
                <a:spcPts val="0"/>
              </a:spcAft>
              <a:buClr>
                <a:srgbClr val="761A79"/>
              </a:buClr>
              <a:buSzPts val="2800"/>
              <a:buFont typeface="Montserrat Black"/>
              <a:buNone/>
              <a:defRPr>
                <a:solidFill>
                  <a:srgbClr val="761A79"/>
                </a:solidFill>
                <a:latin typeface="Montserrat Black"/>
                <a:ea typeface="Montserrat Black"/>
                <a:cs typeface="Montserrat Black"/>
                <a:sym typeface="Montserrat Black"/>
              </a:defRPr>
            </a:lvl7pPr>
            <a:lvl8pPr lvl="7" rtl="0">
              <a:spcBef>
                <a:spcPts val="0"/>
              </a:spcBef>
              <a:spcAft>
                <a:spcPts val="0"/>
              </a:spcAft>
              <a:buClr>
                <a:srgbClr val="761A79"/>
              </a:buClr>
              <a:buSzPts val="2800"/>
              <a:buFont typeface="Montserrat Black"/>
              <a:buNone/>
              <a:defRPr>
                <a:solidFill>
                  <a:srgbClr val="761A79"/>
                </a:solidFill>
                <a:latin typeface="Montserrat Black"/>
                <a:ea typeface="Montserrat Black"/>
                <a:cs typeface="Montserrat Black"/>
                <a:sym typeface="Montserrat Black"/>
              </a:defRPr>
            </a:lvl8pPr>
            <a:lvl9pPr lvl="8" rtl="0">
              <a:spcBef>
                <a:spcPts val="0"/>
              </a:spcBef>
              <a:spcAft>
                <a:spcPts val="0"/>
              </a:spcAft>
              <a:buClr>
                <a:srgbClr val="761A79"/>
              </a:buClr>
              <a:buSzPts val="2800"/>
              <a:buFont typeface="Montserrat Black"/>
              <a:buNone/>
              <a:defRPr>
                <a:solidFill>
                  <a:srgbClr val="761A79"/>
                </a:solidFill>
                <a:latin typeface="Montserrat Black"/>
                <a:ea typeface="Montserrat Black"/>
                <a:cs typeface="Montserrat Black"/>
                <a:sym typeface="Montserrat Black"/>
              </a:defRPr>
            </a:lvl9pPr>
          </a:lstStyle>
          <a:p>
            <a:endParaRPr/>
          </a:p>
        </p:txBody>
      </p:sp>
      <p:sp>
        <p:nvSpPr>
          <p:cNvPr id="144" name="Google Shape;144;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rgbClr val="434343"/>
              </a:buClr>
              <a:buSzPts val="1800"/>
              <a:buFont typeface="Montserrat"/>
              <a:buChar char="●"/>
              <a:defRPr>
                <a:solidFill>
                  <a:srgbClr val="434343"/>
                </a:solidFill>
                <a:latin typeface="Montserrat"/>
                <a:ea typeface="Montserrat"/>
                <a:cs typeface="Montserrat"/>
                <a:sym typeface="Montserrat"/>
              </a:defRPr>
            </a:lvl1pPr>
            <a:lvl2pPr marL="914400" lvl="1" indent="-317500" rtl="0">
              <a:spcBef>
                <a:spcPts val="0"/>
              </a:spcBef>
              <a:spcAft>
                <a:spcPts val="0"/>
              </a:spcAft>
              <a:buClr>
                <a:srgbClr val="434343"/>
              </a:buClr>
              <a:buSzPts val="1400"/>
              <a:buFont typeface="Montserrat"/>
              <a:buChar char="○"/>
              <a:defRPr>
                <a:solidFill>
                  <a:srgbClr val="434343"/>
                </a:solidFill>
                <a:latin typeface="Montserrat"/>
                <a:ea typeface="Montserrat"/>
                <a:cs typeface="Montserrat"/>
                <a:sym typeface="Montserrat"/>
              </a:defRPr>
            </a:lvl2pPr>
            <a:lvl3pPr marL="1371600" lvl="2" indent="-317500" rtl="0">
              <a:spcBef>
                <a:spcPts val="0"/>
              </a:spcBef>
              <a:spcAft>
                <a:spcPts val="0"/>
              </a:spcAft>
              <a:buClr>
                <a:srgbClr val="434343"/>
              </a:buClr>
              <a:buSzPts val="1400"/>
              <a:buFont typeface="Montserrat"/>
              <a:buChar char="■"/>
              <a:defRPr>
                <a:solidFill>
                  <a:srgbClr val="434343"/>
                </a:solidFill>
                <a:latin typeface="Montserrat"/>
                <a:ea typeface="Montserrat"/>
                <a:cs typeface="Montserrat"/>
                <a:sym typeface="Montserrat"/>
              </a:defRPr>
            </a:lvl3pPr>
            <a:lvl4pPr marL="1828800" lvl="3" indent="-317500" rtl="0">
              <a:spcBef>
                <a:spcPts val="0"/>
              </a:spcBef>
              <a:spcAft>
                <a:spcPts val="0"/>
              </a:spcAft>
              <a:buClr>
                <a:srgbClr val="434343"/>
              </a:buClr>
              <a:buSzPts val="1400"/>
              <a:buFont typeface="Montserrat"/>
              <a:buChar char="●"/>
              <a:defRPr>
                <a:solidFill>
                  <a:srgbClr val="434343"/>
                </a:solidFill>
                <a:latin typeface="Montserrat"/>
                <a:ea typeface="Montserrat"/>
                <a:cs typeface="Montserrat"/>
                <a:sym typeface="Montserrat"/>
              </a:defRPr>
            </a:lvl4pPr>
            <a:lvl5pPr marL="2286000" lvl="4" indent="-317500" rtl="0">
              <a:spcBef>
                <a:spcPts val="0"/>
              </a:spcBef>
              <a:spcAft>
                <a:spcPts val="0"/>
              </a:spcAft>
              <a:buClr>
                <a:srgbClr val="434343"/>
              </a:buClr>
              <a:buSzPts val="1400"/>
              <a:buFont typeface="Montserrat"/>
              <a:buChar char="○"/>
              <a:defRPr>
                <a:solidFill>
                  <a:srgbClr val="434343"/>
                </a:solidFill>
                <a:latin typeface="Montserrat"/>
                <a:ea typeface="Montserrat"/>
                <a:cs typeface="Montserrat"/>
                <a:sym typeface="Montserrat"/>
              </a:defRPr>
            </a:lvl5pPr>
            <a:lvl6pPr marL="2743200" lvl="5" indent="-317500" rtl="0">
              <a:spcBef>
                <a:spcPts val="0"/>
              </a:spcBef>
              <a:spcAft>
                <a:spcPts val="0"/>
              </a:spcAft>
              <a:buClr>
                <a:srgbClr val="434343"/>
              </a:buClr>
              <a:buSzPts val="1400"/>
              <a:buFont typeface="Montserrat"/>
              <a:buChar char="■"/>
              <a:defRPr>
                <a:solidFill>
                  <a:srgbClr val="434343"/>
                </a:solidFill>
                <a:latin typeface="Montserrat"/>
                <a:ea typeface="Montserrat"/>
                <a:cs typeface="Montserrat"/>
                <a:sym typeface="Montserrat"/>
              </a:defRPr>
            </a:lvl6pPr>
            <a:lvl7pPr marL="3200400" lvl="6" indent="-317500" rtl="0">
              <a:spcBef>
                <a:spcPts val="0"/>
              </a:spcBef>
              <a:spcAft>
                <a:spcPts val="0"/>
              </a:spcAft>
              <a:buClr>
                <a:srgbClr val="434343"/>
              </a:buClr>
              <a:buSzPts val="1400"/>
              <a:buFont typeface="Montserrat"/>
              <a:buChar char="●"/>
              <a:defRPr>
                <a:solidFill>
                  <a:srgbClr val="434343"/>
                </a:solidFill>
                <a:latin typeface="Montserrat"/>
                <a:ea typeface="Montserrat"/>
                <a:cs typeface="Montserrat"/>
                <a:sym typeface="Montserrat"/>
              </a:defRPr>
            </a:lvl7pPr>
            <a:lvl8pPr marL="3657600" lvl="7" indent="-317500" rtl="0">
              <a:spcBef>
                <a:spcPts val="0"/>
              </a:spcBef>
              <a:spcAft>
                <a:spcPts val="0"/>
              </a:spcAft>
              <a:buClr>
                <a:srgbClr val="434343"/>
              </a:buClr>
              <a:buSzPts val="1400"/>
              <a:buFont typeface="Montserrat"/>
              <a:buChar char="○"/>
              <a:defRPr>
                <a:solidFill>
                  <a:srgbClr val="434343"/>
                </a:solidFill>
                <a:latin typeface="Montserrat"/>
                <a:ea typeface="Montserrat"/>
                <a:cs typeface="Montserrat"/>
                <a:sym typeface="Montserrat"/>
              </a:defRPr>
            </a:lvl8pPr>
            <a:lvl9pPr marL="4114800" lvl="8" indent="-317500" rtl="0">
              <a:spcBef>
                <a:spcPts val="0"/>
              </a:spcBef>
              <a:spcAft>
                <a:spcPts val="0"/>
              </a:spcAft>
              <a:buClr>
                <a:srgbClr val="434343"/>
              </a:buClr>
              <a:buSzPts val="1400"/>
              <a:buFont typeface="Montserrat"/>
              <a:buChar char="■"/>
              <a:defRPr>
                <a:solidFill>
                  <a:srgbClr val="434343"/>
                </a:solidFill>
                <a:latin typeface="Montserrat"/>
                <a:ea typeface="Montserrat"/>
                <a:cs typeface="Montserrat"/>
                <a:sym typeface="Montserrat"/>
              </a:defRPr>
            </a:lvl9pPr>
          </a:lstStyle>
          <a:p>
            <a:endParaRPr/>
          </a:p>
        </p:txBody>
      </p:sp>
      <p:sp>
        <p:nvSpPr>
          <p:cNvPr id="145" name="Google Shape;145;p23"/>
          <p:cNvSpPr/>
          <p:nvPr/>
        </p:nvSpPr>
        <p:spPr>
          <a:xfrm>
            <a:off x="-22800" y="4568875"/>
            <a:ext cx="9189600" cy="594300"/>
          </a:xfrm>
          <a:prstGeom prst="rect">
            <a:avLst/>
          </a:prstGeom>
          <a:solidFill>
            <a:srgbClr val="761A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6" name="Google Shape;146;p23"/>
          <p:cNvPicPr preferRelativeResize="0"/>
          <p:nvPr/>
        </p:nvPicPr>
        <p:blipFill>
          <a:blip r:embed="rId2">
            <a:alphaModFix/>
          </a:blip>
          <a:stretch>
            <a:fillRect/>
          </a:stretch>
        </p:blipFill>
        <p:spPr>
          <a:xfrm>
            <a:off x="8549652" y="4637425"/>
            <a:ext cx="457201" cy="457201"/>
          </a:xfrm>
          <a:prstGeom prst="rect">
            <a:avLst/>
          </a:prstGeom>
          <a:noFill/>
          <a:ln>
            <a:noFill/>
          </a:ln>
        </p:spPr>
      </p:pic>
      <p:sp>
        <p:nvSpPr>
          <p:cNvPr id="147" name="Google Shape;147;p23"/>
          <p:cNvSpPr txBox="1">
            <a:spLocks noGrp="1"/>
          </p:cNvSpPr>
          <p:nvPr>
            <p:ph type="title" idx="2"/>
          </p:nvPr>
        </p:nvSpPr>
        <p:spPr>
          <a:xfrm>
            <a:off x="311700" y="4579675"/>
            <a:ext cx="4260600" cy="5727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1pPr>
            <a:lvl2pPr lvl="1"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2pPr>
            <a:lvl3pPr lvl="2"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3pPr>
            <a:lvl4pPr lvl="3"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4pPr>
            <a:lvl5pPr lvl="4"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5pPr>
            <a:lvl6pPr lvl="5"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6pPr>
            <a:lvl7pPr lvl="6"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7pPr>
            <a:lvl8pPr lvl="7"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8pPr>
            <a:lvl9pPr lvl="8"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9pPr>
          </a:lstStyle>
          <a:p>
            <a:endParaRPr/>
          </a:p>
        </p:txBody>
      </p:sp>
      <p:sp>
        <p:nvSpPr>
          <p:cNvPr id="148" name="Google Shape;148;p23"/>
          <p:cNvSpPr/>
          <p:nvPr/>
        </p:nvSpPr>
        <p:spPr>
          <a:xfrm>
            <a:off x="-3159" y="432744"/>
            <a:ext cx="63900" cy="594300"/>
          </a:xfrm>
          <a:prstGeom prst="rec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9" name="Google Shape;149;p23"/>
          <p:cNvSpPr txBox="1"/>
          <p:nvPr/>
        </p:nvSpPr>
        <p:spPr>
          <a:xfrm>
            <a:off x="6145550" y="4706625"/>
            <a:ext cx="2350500" cy="3078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800">
                <a:solidFill>
                  <a:schemeClr val="lt1"/>
                </a:solidFill>
                <a:latin typeface="Montserrat SemiBold"/>
                <a:ea typeface="Montserrat SemiBold"/>
                <a:cs typeface="Montserrat SemiBold"/>
                <a:sym typeface="Montserrat SemiBold"/>
              </a:rPr>
              <a:t>Binar Academy</a:t>
            </a:r>
            <a:endParaRPr sz="800">
              <a:solidFill>
                <a:schemeClr val="lt1"/>
              </a:solidFill>
              <a:latin typeface="Montserrat SemiBold"/>
              <a:ea typeface="Montserrat SemiBold"/>
              <a:cs typeface="Montserrat SemiBold"/>
              <a:sym typeface="Montserrat SemiBold"/>
            </a:endParaRPr>
          </a:p>
        </p:txBody>
      </p:sp>
      <p:cxnSp>
        <p:nvCxnSpPr>
          <p:cNvPr id="150" name="Google Shape;150;p23"/>
          <p:cNvCxnSpPr/>
          <p:nvPr/>
        </p:nvCxnSpPr>
        <p:spPr>
          <a:xfrm rot="10800000">
            <a:off x="5905725" y="4869000"/>
            <a:ext cx="15369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1">
  <p:cSld name="TITLE_2">
    <p:spTree>
      <p:nvGrpSpPr>
        <p:cNvPr id="1" name="Shape 151"/>
        <p:cNvGrpSpPr/>
        <p:nvPr/>
      </p:nvGrpSpPr>
      <p:grpSpPr>
        <a:xfrm>
          <a:off x="0" y="0"/>
          <a:ext cx="0" cy="0"/>
          <a:chOff x="0" y="0"/>
          <a:chExt cx="0" cy="0"/>
        </a:xfrm>
      </p:grpSpPr>
      <p:sp>
        <p:nvSpPr>
          <p:cNvPr id="152" name="Google Shape;152;p2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3000"/>
              <a:buFont typeface="Montserrat ExtraBold"/>
              <a:buNone/>
              <a:defRPr sz="3000">
                <a:latin typeface="Montserrat ExtraBold"/>
                <a:ea typeface="Montserrat ExtraBold"/>
                <a:cs typeface="Montserrat ExtraBold"/>
                <a:sym typeface="Montserrat ExtraBold"/>
              </a:defRPr>
            </a:lvl1pPr>
            <a:lvl2pPr lvl="1" algn="ctr" rtl="0">
              <a:spcBef>
                <a:spcPts val="0"/>
              </a:spcBef>
              <a:spcAft>
                <a:spcPts val="0"/>
              </a:spcAft>
              <a:buSzPts val="3000"/>
              <a:buFont typeface="Montserrat ExtraBold"/>
              <a:buNone/>
              <a:defRPr sz="3000">
                <a:latin typeface="Montserrat ExtraBold"/>
                <a:ea typeface="Montserrat ExtraBold"/>
                <a:cs typeface="Montserrat ExtraBold"/>
                <a:sym typeface="Montserrat ExtraBold"/>
              </a:defRPr>
            </a:lvl2pPr>
            <a:lvl3pPr lvl="2" algn="ctr" rtl="0">
              <a:spcBef>
                <a:spcPts val="0"/>
              </a:spcBef>
              <a:spcAft>
                <a:spcPts val="0"/>
              </a:spcAft>
              <a:buSzPts val="3000"/>
              <a:buFont typeface="Montserrat ExtraBold"/>
              <a:buNone/>
              <a:defRPr sz="3000">
                <a:latin typeface="Montserrat ExtraBold"/>
                <a:ea typeface="Montserrat ExtraBold"/>
                <a:cs typeface="Montserrat ExtraBold"/>
                <a:sym typeface="Montserrat ExtraBold"/>
              </a:defRPr>
            </a:lvl3pPr>
            <a:lvl4pPr lvl="3" algn="ctr" rtl="0">
              <a:spcBef>
                <a:spcPts val="0"/>
              </a:spcBef>
              <a:spcAft>
                <a:spcPts val="0"/>
              </a:spcAft>
              <a:buSzPts val="3000"/>
              <a:buFont typeface="Montserrat ExtraBold"/>
              <a:buNone/>
              <a:defRPr sz="3000">
                <a:latin typeface="Montserrat ExtraBold"/>
                <a:ea typeface="Montserrat ExtraBold"/>
                <a:cs typeface="Montserrat ExtraBold"/>
                <a:sym typeface="Montserrat ExtraBold"/>
              </a:defRPr>
            </a:lvl4pPr>
            <a:lvl5pPr lvl="4" algn="ctr" rtl="0">
              <a:spcBef>
                <a:spcPts val="0"/>
              </a:spcBef>
              <a:spcAft>
                <a:spcPts val="0"/>
              </a:spcAft>
              <a:buSzPts val="3000"/>
              <a:buFont typeface="Montserrat ExtraBold"/>
              <a:buNone/>
              <a:defRPr sz="3000">
                <a:latin typeface="Montserrat ExtraBold"/>
                <a:ea typeface="Montserrat ExtraBold"/>
                <a:cs typeface="Montserrat ExtraBold"/>
                <a:sym typeface="Montserrat ExtraBold"/>
              </a:defRPr>
            </a:lvl5pPr>
            <a:lvl6pPr lvl="5" algn="ctr" rtl="0">
              <a:spcBef>
                <a:spcPts val="0"/>
              </a:spcBef>
              <a:spcAft>
                <a:spcPts val="0"/>
              </a:spcAft>
              <a:buSzPts val="3000"/>
              <a:buFont typeface="Montserrat ExtraBold"/>
              <a:buNone/>
              <a:defRPr sz="3000">
                <a:latin typeface="Montserrat ExtraBold"/>
                <a:ea typeface="Montserrat ExtraBold"/>
                <a:cs typeface="Montserrat ExtraBold"/>
                <a:sym typeface="Montserrat ExtraBold"/>
              </a:defRPr>
            </a:lvl6pPr>
            <a:lvl7pPr lvl="6" algn="ctr" rtl="0">
              <a:spcBef>
                <a:spcPts val="0"/>
              </a:spcBef>
              <a:spcAft>
                <a:spcPts val="0"/>
              </a:spcAft>
              <a:buSzPts val="3000"/>
              <a:buFont typeface="Montserrat ExtraBold"/>
              <a:buNone/>
              <a:defRPr sz="3000">
                <a:latin typeface="Montserrat ExtraBold"/>
                <a:ea typeface="Montserrat ExtraBold"/>
                <a:cs typeface="Montserrat ExtraBold"/>
                <a:sym typeface="Montserrat ExtraBold"/>
              </a:defRPr>
            </a:lvl7pPr>
            <a:lvl8pPr lvl="7" algn="ctr" rtl="0">
              <a:spcBef>
                <a:spcPts val="0"/>
              </a:spcBef>
              <a:spcAft>
                <a:spcPts val="0"/>
              </a:spcAft>
              <a:buSzPts val="3000"/>
              <a:buFont typeface="Montserrat ExtraBold"/>
              <a:buNone/>
              <a:defRPr sz="3000">
                <a:latin typeface="Montserrat ExtraBold"/>
                <a:ea typeface="Montserrat ExtraBold"/>
                <a:cs typeface="Montserrat ExtraBold"/>
                <a:sym typeface="Montserrat ExtraBold"/>
              </a:defRPr>
            </a:lvl8pPr>
            <a:lvl9pPr lvl="8" algn="ctr" rtl="0">
              <a:spcBef>
                <a:spcPts val="0"/>
              </a:spcBef>
              <a:spcAft>
                <a:spcPts val="0"/>
              </a:spcAft>
              <a:buSzPts val="3000"/>
              <a:buFont typeface="Montserrat ExtraBold"/>
              <a:buNone/>
              <a:defRPr sz="3000">
                <a:latin typeface="Montserrat ExtraBold"/>
                <a:ea typeface="Montserrat ExtraBold"/>
                <a:cs typeface="Montserrat ExtraBold"/>
                <a:sym typeface="Montserrat ExtraBold"/>
              </a:defRPr>
            </a:lvl9pPr>
          </a:lstStyle>
          <a:p>
            <a:endParaRPr/>
          </a:p>
        </p:txBody>
      </p:sp>
      <p:sp>
        <p:nvSpPr>
          <p:cNvPr id="153" name="Google Shape;153;p2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000"/>
              <a:buFont typeface="Montserrat Medium"/>
              <a:buNone/>
              <a:defRPr sz="2000">
                <a:latin typeface="Montserrat Medium"/>
                <a:ea typeface="Montserrat Medium"/>
                <a:cs typeface="Montserrat Medium"/>
                <a:sym typeface="Montserrat Medium"/>
              </a:defRPr>
            </a:lvl1pPr>
            <a:lvl2pPr lvl="1" algn="ctr" rtl="0">
              <a:lnSpc>
                <a:spcPct val="100000"/>
              </a:lnSpc>
              <a:spcBef>
                <a:spcPts val="0"/>
              </a:spcBef>
              <a:spcAft>
                <a:spcPts val="0"/>
              </a:spcAft>
              <a:buSzPts val="2000"/>
              <a:buFont typeface="Montserrat Medium"/>
              <a:buNone/>
              <a:defRPr sz="2000">
                <a:latin typeface="Montserrat Medium"/>
                <a:ea typeface="Montserrat Medium"/>
                <a:cs typeface="Montserrat Medium"/>
                <a:sym typeface="Montserrat Medium"/>
              </a:defRPr>
            </a:lvl2pPr>
            <a:lvl3pPr lvl="2" algn="ctr" rtl="0">
              <a:lnSpc>
                <a:spcPct val="100000"/>
              </a:lnSpc>
              <a:spcBef>
                <a:spcPts val="0"/>
              </a:spcBef>
              <a:spcAft>
                <a:spcPts val="0"/>
              </a:spcAft>
              <a:buSzPts val="2000"/>
              <a:buFont typeface="Montserrat Medium"/>
              <a:buNone/>
              <a:defRPr sz="2000">
                <a:latin typeface="Montserrat Medium"/>
                <a:ea typeface="Montserrat Medium"/>
                <a:cs typeface="Montserrat Medium"/>
                <a:sym typeface="Montserrat Medium"/>
              </a:defRPr>
            </a:lvl3pPr>
            <a:lvl4pPr lvl="3" algn="ctr" rtl="0">
              <a:lnSpc>
                <a:spcPct val="100000"/>
              </a:lnSpc>
              <a:spcBef>
                <a:spcPts val="0"/>
              </a:spcBef>
              <a:spcAft>
                <a:spcPts val="0"/>
              </a:spcAft>
              <a:buSzPts val="2000"/>
              <a:buFont typeface="Montserrat Medium"/>
              <a:buNone/>
              <a:defRPr sz="2000">
                <a:latin typeface="Montserrat Medium"/>
                <a:ea typeface="Montserrat Medium"/>
                <a:cs typeface="Montserrat Medium"/>
                <a:sym typeface="Montserrat Medium"/>
              </a:defRPr>
            </a:lvl4pPr>
            <a:lvl5pPr lvl="4" algn="ctr" rtl="0">
              <a:lnSpc>
                <a:spcPct val="100000"/>
              </a:lnSpc>
              <a:spcBef>
                <a:spcPts val="0"/>
              </a:spcBef>
              <a:spcAft>
                <a:spcPts val="0"/>
              </a:spcAft>
              <a:buSzPts val="2000"/>
              <a:buFont typeface="Montserrat Medium"/>
              <a:buNone/>
              <a:defRPr sz="2000">
                <a:latin typeface="Montserrat Medium"/>
                <a:ea typeface="Montserrat Medium"/>
                <a:cs typeface="Montserrat Medium"/>
                <a:sym typeface="Montserrat Medium"/>
              </a:defRPr>
            </a:lvl5pPr>
            <a:lvl6pPr lvl="5" algn="ctr" rtl="0">
              <a:lnSpc>
                <a:spcPct val="100000"/>
              </a:lnSpc>
              <a:spcBef>
                <a:spcPts val="0"/>
              </a:spcBef>
              <a:spcAft>
                <a:spcPts val="0"/>
              </a:spcAft>
              <a:buSzPts val="2000"/>
              <a:buFont typeface="Montserrat Medium"/>
              <a:buNone/>
              <a:defRPr sz="2000">
                <a:latin typeface="Montserrat Medium"/>
                <a:ea typeface="Montserrat Medium"/>
                <a:cs typeface="Montserrat Medium"/>
                <a:sym typeface="Montserrat Medium"/>
              </a:defRPr>
            </a:lvl6pPr>
            <a:lvl7pPr lvl="6" algn="ctr" rtl="0">
              <a:lnSpc>
                <a:spcPct val="100000"/>
              </a:lnSpc>
              <a:spcBef>
                <a:spcPts val="0"/>
              </a:spcBef>
              <a:spcAft>
                <a:spcPts val="0"/>
              </a:spcAft>
              <a:buSzPts val="2000"/>
              <a:buFont typeface="Montserrat Medium"/>
              <a:buNone/>
              <a:defRPr sz="2000">
                <a:latin typeface="Montserrat Medium"/>
                <a:ea typeface="Montserrat Medium"/>
                <a:cs typeface="Montserrat Medium"/>
                <a:sym typeface="Montserrat Medium"/>
              </a:defRPr>
            </a:lvl7pPr>
            <a:lvl8pPr lvl="7" algn="ctr" rtl="0">
              <a:lnSpc>
                <a:spcPct val="100000"/>
              </a:lnSpc>
              <a:spcBef>
                <a:spcPts val="0"/>
              </a:spcBef>
              <a:spcAft>
                <a:spcPts val="0"/>
              </a:spcAft>
              <a:buSzPts val="2000"/>
              <a:buFont typeface="Montserrat Medium"/>
              <a:buNone/>
              <a:defRPr sz="2000">
                <a:latin typeface="Montserrat Medium"/>
                <a:ea typeface="Montserrat Medium"/>
                <a:cs typeface="Montserrat Medium"/>
                <a:sym typeface="Montserrat Medium"/>
              </a:defRPr>
            </a:lvl8pPr>
            <a:lvl9pPr lvl="8" algn="ctr" rtl="0">
              <a:lnSpc>
                <a:spcPct val="100000"/>
              </a:lnSpc>
              <a:spcBef>
                <a:spcPts val="0"/>
              </a:spcBef>
              <a:spcAft>
                <a:spcPts val="0"/>
              </a:spcAft>
              <a:buSzPts val="2000"/>
              <a:buFont typeface="Montserrat Medium"/>
              <a:buNone/>
              <a:defRPr sz="2000">
                <a:latin typeface="Montserrat Medium"/>
                <a:ea typeface="Montserrat Medium"/>
                <a:cs typeface="Montserrat Medium"/>
                <a:sym typeface="Montserrat Medium"/>
              </a:defRPr>
            </a:lvl9pPr>
          </a:lstStyle>
          <a:p>
            <a:endParaRPr/>
          </a:p>
        </p:txBody>
      </p:sp>
      <p:sp>
        <p:nvSpPr>
          <p:cNvPr id="154" name="Google Shape;15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losing Slide 1">
  <p:cSld name="SECTION_HEADER_2_2">
    <p:bg>
      <p:bgPr>
        <a:blipFill>
          <a:blip r:embed="rId2">
            <a:alphaModFix/>
          </a:blip>
          <a:stretch>
            <a:fillRect/>
          </a:stretch>
        </a:blipFill>
        <a:effectLst/>
      </p:bgPr>
    </p:bg>
    <p:spTree>
      <p:nvGrpSpPr>
        <p:cNvPr id="1" name="Shape 155"/>
        <p:cNvGrpSpPr/>
        <p:nvPr/>
      </p:nvGrpSpPr>
      <p:grpSpPr>
        <a:xfrm>
          <a:off x="0" y="0"/>
          <a:ext cx="0" cy="0"/>
          <a:chOff x="0" y="0"/>
          <a:chExt cx="0" cy="0"/>
        </a:xfrm>
      </p:grpSpPr>
      <p:sp>
        <p:nvSpPr>
          <p:cNvPr id="156" name="Google Shape;156;p25"/>
          <p:cNvSpPr/>
          <p:nvPr/>
        </p:nvSpPr>
        <p:spPr>
          <a:xfrm>
            <a:off x="0" y="2649675"/>
            <a:ext cx="9144000" cy="2493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7" name="Google Shape;157;p25"/>
          <p:cNvPicPr preferRelativeResize="0"/>
          <p:nvPr/>
        </p:nvPicPr>
        <p:blipFill>
          <a:blip r:embed="rId3">
            <a:alphaModFix/>
          </a:blip>
          <a:stretch>
            <a:fillRect/>
          </a:stretch>
        </p:blipFill>
        <p:spPr>
          <a:xfrm>
            <a:off x="6847600" y="4391350"/>
            <a:ext cx="1974299" cy="525100"/>
          </a:xfrm>
          <a:prstGeom prst="rect">
            <a:avLst/>
          </a:prstGeom>
          <a:noFill/>
          <a:ln>
            <a:noFill/>
          </a:ln>
        </p:spPr>
      </p:pic>
      <p:pic>
        <p:nvPicPr>
          <p:cNvPr id="158" name="Google Shape;158;p25"/>
          <p:cNvPicPr preferRelativeResize="0"/>
          <p:nvPr/>
        </p:nvPicPr>
        <p:blipFill>
          <a:blip r:embed="rId4">
            <a:alphaModFix/>
          </a:blip>
          <a:stretch>
            <a:fillRect/>
          </a:stretch>
        </p:blipFill>
        <p:spPr>
          <a:xfrm>
            <a:off x="1924172" y="339251"/>
            <a:ext cx="5295647" cy="3744199"/>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losing Final Topic">
  <p:cSld name="SECTION_HEADER_2_1">
    <p:bg>
      <p:bgPr>
        <a:blipFill>
          <a:blip r:embed="rId2">
            <a:alphaModFix/>
          </a:blip>
          <a:stretch>
            <a:fillRect/>
          </a:stretch>
        </a:blipFill>
        <a:effectLst/>
      </p:bgPr>
    </p:bg>
    <p:spTree>
      <p:nvGrpSpPr>
        <p:cNvPr id="1" name="Shape 159"/>
        <p:cNvGrpSpPr/>
        <p:nvPr/>
      </p:nvGrpSpPr>
      <p:grpSpPr>
        <a:xfrm>
          <a:off x="0" y="0"/>
          <a:ext cx="0" cy="0"/>
          <a:chOff x="0" y="0"/>
          <a:chExt cx="0" cy="0"/>
        </a:xfrm>
      </p:grpSpPr>
      <p:sp>
        <p:nvSpPr>
          <p:cNvPr id="160" name="Google Shape;160;p26"/>
          <p:cNvSpPr/>
          <p:nvPr/>
        </p:nvSpPr>
        <p:spPr>
          <a:xfrm>
            <a:off x="0" y="2649675"/>
            <a:ext cx="9144000" cy="2493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1" name="Google Shape;161;p26"/>
          <p:cNvPicPr preferRelativeResize="0"/>
          <p:nvPr/>
        </p:nvPicPr>
        <p:blipFill>
          <a:blip r:embed="rId3">
            <a:alphaModFix/>
          </a:blip>
          <a:stretch>
            <a:fillRect/>
          </a:stretch>
        </p:blipFill>
        <p:spPr>
          <a:xfrm>
            <a:off x="6847600" y="4391350"/>
            <a:ext cx="1974299" cy="525100"/>
          </a:xfrm>
          <a:prstGeom prst="rect">
            <a:avLst/>
          </a:prstGeom>
          <a:noFill/>
          <a:ln>
            <a:noFill/>
          </a:ln>
        </p:spPr>
      </p:pic>
      <p:pic>
        <p:nvPicPr>
          <p:cNvPr id="162" name="Google Shape;162;p26"/>
          <p:cNvPicPr preferRelativeResize="0"/>
          <p:nvPr/>
        </p:nvPicPr>
        <p:blipFill>
          <a:blip r:embed="rId4">
            <a:alphaModFix/>
          </a:blip>
          <a:stretch>
            <a:fillRect/>
          </a:stretch>
        </p:blipFill>
        <p:spPr>
          <a:xfrm>
            <a:off x="1924172" y="339251"/>
            <a:ext cx="5295647" cy="3744199"/>
          </a:xfrm>
          <a:prstGeom prst="rect">
            <a:avLst/>
          </a:prstGeom>
          <a:noFill/>
          <a:ln>
            <a:noFill/>
          </a:ln>
        </p:spPr>
      </p:pic>
      <p:sp>
        <p:nvSpPr>
          <p:cNvPr id="163" name="Google Shape;163;p26"/>
          <p:cNvSpPr/>
          <p:nvPr/>
        </p:nvSpPr>
        <p:spPr>
          <a:xfrm>
            <a:off x="327800" y="4581550"/>
            <a:ext cx="2354100" cy="304800"/>
          </a:xfrm>
          <a:prstGeom prst="roundRect">
            <a:avLst>
              <a:gd name="adj" fmla="val 49420"/>
            </a:avLst>
          </a:prstGeom>
          <a:solidFill>
            <a:srgbClr val="F09624"/>
          </a:solidFill>
          <a:ln w="38100" cap="flat" cmpd="sng">
            <a:solidFill>
              <a:srgbClr val="3D273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6"/>
          <p:cNvSpPr txBox="1"/>
          <p:nvPr/>
        </p:nvSpPr>
        <p:spPr>
          <a:xfrm>
            <a:off x="261950" y="4186250"/>
            <a:ext cx="1285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3D273E"/>
                </a:solidFill>
                <a:latin typeface="Montserrat"/>
                <a:ea typeface="Montserrat"/>
                <a:cs typeface="Montserrat"/>
                <a:sym typeface="Montserrat"/>
              </a:rPr>
              <a:t>Chapter</a:t>
            </a:r>
            <a:r>
              <a:rPr lang="en" sz="1600" b="1">
                <a:solidFill>
                  <a:srgbClr val="001F43"/>
                </a:solidFill>
                <a:latin typeface="Montserrat"/>
                <a:ea typeface="Montserrat"/>
                <a:cs typeface="Montserrat"/>
                <a:sym typeface="Montserrat"/>
              </a:rPr>
              <a:t> ✔</a:t>
            </a:r>
            <a:r>
              <a:rPr lang="en" sz="1600" b="1">
                <a:solidFill>
                  <a:srgbClr val="3D273E"/>
                </a:solidFill>
                <a:latin typeface="Montserrat"/>
                <a:ea typeface="Montserrat"/>
                <a:cs typeface="Montserrat"/>
                <a:sym typeface="Montserrat"/>
              </a:rPr>
              <a:t> </a:t>
            </a:r>
            <a:endParaRPr sz="1600" b="1">
              <a:solidFill>
                <a:srgbClr val="3D273E"/>
              </a:solidFill>
              <a:latin typeface="Montserrat"/>
              <a:ea typeface="Montserrat"/>
              <a:cs typeface="Montserrat"/>
              <a:sym typeface="Montserrat"/>
            </a:endParaRPr>
          </a:p>
        </p:txBody>
      </p:sp>
      <p:sp>
        <p:nvSpPr>
          <p:cNvPr id="165" name="Google Shape;165;p26"/>
          <p:cNvSpPr txBox="1"/>
          <p:nvPr/>
        </p:nvSpPr>
        <p:spPr>
          <a:xfrm>
            <a:off x="1644950" y="4564600"/>
            <a:ext cx="1285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rgbClr val="4B2F4C"/>
                </a:solidFill>
                <a:latin typeface="Montserrat"/>
                <a:ea typeface="Montserrat"/>
                <a:cs typeface="Montserrat"/>
                <a:sym typeface="Montserrat"/>
              </a:rPr>
              <a:t>completed </a:t>
            </a:r>
            <a:endParaRPr sz="1000" b="1">
              <a:solidFill>
                <a:srgbClr val="4B2F4C"/>
              </a:solidFill>
              <a:latin typeface="Montserrat"/>
              <a:ea typeface="Montserrat"/>
              <a:cs typeface="Montserrat"/>
              <a:sym typeface="Montserrat"/>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_AND_BODY_1">
  <p:cSld name="TITLE_AND_BODY_1">
    <p:bg>
      <p:bgPr>
        <a:solidFill>
          <a:schemeClr val="lt1"/>
        </a:solidFill>
        <a:effectLst/>
      </p:bgPr>
    </p:bg>
    <p:spTree>
      <p:nvGrpSpPr>
        <p:cNvPr id="1" name="Shape 166"/>
        <p:cNvGrpSpPr/>
        <p:nvPr/>
      </p:nvGrpSpPr>
      <p:grpSpPr>
        <a:xfrm>
          <a:off x="0" y="0"/>
          <a:ext cx="0" cy="0"/>
          <a:chOff x="0" y="0"/>
          <a:chExt cx="0" cy="0"/>
        </a:xfrm>
      </p:grpSpPr>
      <p:sp>
        <p:nvSpPr>
          <p:cNvPr id="167" name="Google Shape;167;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761A79"/>
              </a:buClr>
              <a:buSzPts val="2000"/>
              <a:buFont typeface="Montserrat Black"/>
              <a:buNone/>
              <a:defRPr sz="2000">
                <a:solidFill>
                  <a:srgbClr val="761A79"/>
                </a:solidFill>
                <a:latin typeface="Montserrat Black"/>
                <a:ea typeface="Montserrat Black"/>
                <a:cs typeface="Montserrat Black"/>
                <a:sym typeface="Montserrat Black"/>
              </a:defRPr>
            </a:lvl1pPr>
            <a:lvl2pPr lvl="1" rtl="0">
              <a:spcBef>
                <a:spcPts val="0"/>
              </a:spcBef>
              <a:spcAft>
                <a:spcPts val="0"/>
              </a:spcAft>
              <a:buClr>
                <a:srgbClr val="761A79"/>
              </a:buClr>
              <a:buSzPts val="2800"/>
              <a:buFont typeface="Montserrat Black"/>
              <a:buNone/>
              <a:defRPr>
                <a:solidFill>
                  <a:srgbClr val="761A79"/>
                </a:solidFill>
                <a:latin typeface="Montserrat Black"/>
                <a:ea typeface="Montserrat Black"/>
                <a:cs typeface="Montserrat Black"/>
                <a:sym typeface="Montserrat Black"/>
              </a:defRPr>
            </a:lvl2pPr>
            <a:lvl3pPr lvl="2" rtl="0">
              <a:spcBef>
                <a:spcPts val="0"/>
              </a:spcBef>
              <a:spcAft>
                <a:spcPts val="0"/>
              </a:spcAft>
              <a:buClr>
                <a:srgbClr val="761A79"/>
              </a:buClr>
              <a:buSzPts val="2800"/>
              <a:buFont typeface="Montserrat Black"/>
              <a:buNone/>
              <a:defRPr>
                <a:solidFill>
                  <a:srgbClr val="761A79"/>
                </a:solidFill>
                <a:latin typeface="Montserrat Black"/>
                <a:ea typeface="Montserrat Black"/>
                <a:cs typeface="Montserrat Black"/>
                <a:sym typeface="Montserrat Black"/>
              </a:defRPr>
            </a:lvl3pPr>
            <a:lvl4pPr lvl="3" rtl="0">
              <a:spcBef>
                <a:spcPts val="0"/>
              </a:spcBef>
              <a:spcAft>
                <a:spcPts val="0"/>
              </a:spcAft>
              <a:buClr>
                <a:srgbClr val="761A79"/>
              </a:buClr>
              <a:buSzPts val="2800"/>
              <a:buFont typeface="Montserrat Black"/>
              <a:buNone/>
              <a:defRPr>
                <a:solidFill>
                  <a:srgbClr val="761A79"/>
                </a:solidFill>
                <a:latin typeface="Montserrat Black"/>
                <a:ea typeface="Montserrat Black"/>
                <a:cs typeface="Montserrat Black"/>
                <a:sym typeface="Montserrat Black"/>
              </a:defRPr>
            </a:lvl4pPr>
            <a:lvl5pPr lvl="4" rtl="0">
              <a:spcBef>
                <a:spcPts val="0"/>
              </a:spcBef>
              <a:spcAft>
                <a:spcPts val="0"/>
              </a:spcAft>
              <a:buClr>
                <a:srgbClr val="761A79"/>
              </a:buClr>
              <a:buSzPts val="2800"/>
              <a:buFont typeface="Montserrat Black"/>
              <a:buNone/>
              <a:defRPr>
                <a:solidFill>
                  <a:srgbClr val="761A79"/>
                </a:solidFill>
                <a:latin typeface="Montserrat Black"/>
                <a:ea typeface="Montserrat Black"/>
                <a:cs typeface="Montserrat Black"/>
                <a:sym typeface="Montserrat Black"/>
              </a:defRPr>
            </a:lvl5pPr>
            <a:lvl6pPr lvl="5" rtl="0">
              <a:spcBef>
                <a:spcPts val="0"/>
              </a:spcBef>
              <a:spcAft>
                <a:spcPts val="0"/>
              </a:spcAft>
              <a:buClr>
                <a:srgbClr val="761A79"/>
              </a:buClr>
              <a:buSzPts val="2800"/>
              <a:buFont typeface="Montserrat Black"/>
              <a:buNone/>
              <a:defRPr>
                <a:solidFill>
                  <a:srgbClr val="761A79"/>
                </a:solidFill>
                <a:latin typeface="Montserrat Black"/>
                <a:ea typeface="Montserrat Black"/>
                <a:cs typeface="Montserrat Black"/>
                <a:sym typeface="Montserrat Black"/>
              </a:defRPr>
            </a:lvl6pPr>
            <a:lvl7pPr lvl="6" rtl="0">
              <a:spcBef>
                <a:spcPts val="0"/>
              </a:spcBef>
              <a:spcAft>
                <a:spcPts val="0"/>
              </a:spcAft>
              <a:buClr>
                <a:srgbClr val="761A79"/>
              </a:buClr>
              <a:buSzPts val="2800"/>
              <a:buFont typeface="Montserrat Black"/>
              <a:buNone/>
              <a:defRPr>
                <a:solidFill>
                  <a:srgbClr val="761A79"/>
                </a:solidFill>
                <a:latin typeface="Montserrat Black"/>
                <a:ea typeface="Montserrat Black"/>
                <a:cs typeface="Montserrat Black"/>
                <a:sym typeface="Montserrat Black"/>
              </a:defRPr>
            </a:lvl7pPr>
            <a:lvl8pPr lvl="7" rtl="0">
              <a:spcBef>
                <a:spcPts val="0"/>
              </a:spcBef>
              <a:spcAft>
                <a:spcPts val="0"/>
              </a:spcAft>
              <a:buClr>
                <a:srgbClr val="761A79"/>
              </a:buClr>
              <a:buSzPts val="2800"/>
              <a:buFont typeface="Montserrat Black"/>
              <a:buNone/>
              <a:defRPr>
                <a:solidFill>
                  <a:srgbClr val="761A79"/>
                </a:solidFill>
                <a:latin typeface="Montserrat Black"/>
                <a:ea typeface="Montserrat Black"/>
                <a:cs typeface="Montserrat Black"/>
                <a:sym typeface="Montserrat Black"/>
              </a:defRPr>
            </a:lvl8pPr>
            <a:lvl9pPr lvl="8" rtl="0">
              <a:spcBef>
                <a:spcPts val="0"/>
              </a:spcBef>
              <a:spcAft>
                <a:spcPts val="0"/>
              </a:spcAft>
              <a:buClr>
                <a:srgbClr val="761A79"/>
              </a:buClr>
              <a:buSzPts val="2800"/>
              <a:buFont typeface="Montserrat Black"/>
              <a:buNone/>
              <a:defRPr>
                <a:solidFill>
                  <a:srgbClr val="761A79"/>
                </a:solidFill>
                <a:latin typeface="Montserrat Black"/>
                <a:ea typeface="Montserrat Black"/>
                <a:cs typeface="Montserrat Black"/>
                <a:sym typeface="Montserrat Black"/>
              </a:defRPr>
            </a:lvl9pPr>
          </a:lstStyle>
          <a:p>
            <a:endParaRPr/>
          </a:p>
        </p:txBody>
      </p:sp>
      <p:sp>
        <p:nvSpPr>
          <p:cNvPr id="168" name="Google Shape;168;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rgbClr val="434343"/>
              </a:buClr>
              <a:buSzPts val="1800"/>
              <a:buFont typeface="Montserrat"/>
              <a:buChar char="●"/>
              <a:defRPr>
                <a:solidFill>
                  <a:srgbClr val="434343"/>
                </a:solidFill>
                <a:latin typeface="Montserrat"/>
                <a:ea typeface="Montserrat"/>
                <a:cs typeface="Montserrat"/>
                <a:sym typeface="Montserrat"/>
              </a:defRPr>
            </a:lvl1pPr>
            <a:lvl2pPr marL="914400" lvl="1" indent="-317500" rtl="0">
              <a:spcBef>
                <a:spcPts val="0"/>
              </a:spcBef>
              <a:spcAft>
                <a:spcPts val="0"/>
              </a:spcAft>
              <a:buClr>
                <a:srgbClr val="434343"/>
              </a:buClr>
              <a:buSzPts val="1400"/>
              <a:buFont typeface="Montserrat"/>
              <a:buChar char="○"/>
              <a:defRPr>
                <a:solidFill>
                  <a:srgbClr val="434343"/>
                </a:solidFill>
                <a:latin typeface="Montserrat"/>
                <a:ea typeface="Montserrat"/>
                <a:cs typeface="Montserrat"/>
                <a:sym typeface="Montserrat"/>
              </a:defRPr>
            </a:lvl2pPr>
            <a:lvl3pPr marL="1371600" lvl="2" indent="-317500" rtl="0">
              <a:spcBef>
                <a:spcPts val="0"/>
              </a:spcBef>
              <a:spcAft>
                <a:spcPts val="0"/>
              </a:spcAft>
              <a:buClr>
                <a:srgbClr val="434343"/>
              </a:buClr>
              <a:buSzPts val="1400"/>
              <a:buFont typeface="Montserrat"/>
              <a:buChar char="■"/>
              <a:defRPr>
                <a:solidFill>
                  <a:srgbClr val="434343"/>
                </a:solidFill>
                <a:latin typeface="Montserrat"/>
                <a:ea typeface="Montserrat"/>
                <a:cs typeface="Montserrat"/>
                <a:sym typeface="Montserrat"/>
              </a:defRPr>
            </a:lvl3pPr>
            <a:lvl4pPr marL="1828800" lvl="3" indent="-317500" rtl="0">
              <a:spcBef>
                <a:spcPts val="0"/>
              </a:spcBef>
              <a:spcAft>
                <a:spcPts val="0"/>
              </a:spcAft>
              <a:buClr>
                <a:srgbClr val="434343"/>
              </a:buClr>
              <a:buSzPts val="1400"/>
              <a:buFont typeface="Montserrat"/>
              <a:buChar char="●"/>
              <a:defRPr>
                <a:solidFill>
                  <a:srgbClr val="434343"/>
                </a:solidFill>
                <a:latin typeface="Montserrat"/>
                <a:ea typeface="Montserrat"/>
                <a:cs typeface="Montserrat"/>
                <a:sym typeface="Montserrat"/>
              </a:defRPr>
            </a:lvl4pPr>
            <a:lvl5pPr marL="2286000" lvl="4" indent="-317500" rtl="0">
              <a:spcBef>
                <a:spcPts val="0"/>
              </a:spcBef>
              <a:spcAft>
                <a:spcPts val="0"/>
              </a:spcAft>
              <a:buClr>
                <a:srgbClr val="434343"/>
              </a:buClr>
              <a:buSzPts val="1400"/>
              <a:buFont typeface="Montserrat"/>
              <a:buChar char="○"/>
              <a:defRPr>
                <a:solidFill>
                  <a:srgbClr val="434343"/>
                </a:solidFill>
                <a:latin typeface="Montserrat"/>
                <a:ea typeface="Montserrat"/>
                <a:cs typeface="Montserrat"/>
                <a:sym typeface="Montserrat"/>
              </a:defRPr>
            </a:lvl5pPr>
            <a:lvl6pPr marL="2743200" lvl="5" indent="-317500" rtl="0">
              <a:spcBef>
                <a:spcPts val="0"/>
              </a:spcBef>
              <a:spcAft>
                <a:spcPts val="0"/>
              </a:spcAft>
              <a:buClr>
                <a:srgbClr val="434343"/>
              </a:buClr>
              <a:buSzPts val="1400"/>
              <a:buFont typeface="Montserrat"/>
              <a:buChar char="■"/>
              <a:defRPr>
                <a:solidFill>
                  <a:srgbClr val="434343"/>
                </a:solidFill>
                <a:latin typeface="Montserrat"/>
                <a:ea typeface="Montserrat"/>
                <a:cs typeface="Montserrat"/>
                <a:sym typeface="Montserrat"/>
              </a:defRPr>
            </a:lvl6pPr>
            <a:lvl7pPr marL="3200400" lvl="6" indent="-317500" rtl="0">
              <a:spcBef>
                <a:spcPts val="0"/>
              </a:spcBef>
              <a:spcAft>
                <a:spcPts val="0"/>
              </a:spcAft>
              <a:buClr>
                <a:srgbClr val="434343"/>
              </a:buClr>
              <a:buSzPts val="1400"/>
              <a:buFont typeface="Montserrat"/>
              <a:buChar char="●"/>
              <a:defRPr>
                <a:solidFill>
                  <a:srgbClr val="434343"/>
                </a:solidFill>
                <a:latin typeface="Montserrat"/>
                <a:ea typeface="Montserrat"/>
                <a:cs typeface="Montserrat"/>
                <a:sym typeface="Montserrat"/>
              </a:defRPr>
            </a:lvl7pPr>
            <a:lvl8pPr marL="3657600" lvl="7" indent="-317500" rtl="0">
              <a:spcBef>
                <a:spcPts val="0"/>
              </a:spcBef>
              <a:spcAft>
                <a:spcPts val="0"/>
              </a:spcAft>
              <a:buClr>
                <a:srgbClr val="434343"/>
              </a:buClr>
              <a:buSzPts val="1400"/>
              <a:buFont typeface="Montserrat"/>
              <a:buChar char="○"/>
              <a:defRPr>
                <a:solidFill>
                  <a:srgbClr val="434343"/>
                </a:solidFill>
                <a:latin typeface="Montserrat"/>
                <a:ea typeface="Montserrat"/>
                <a:cs typeface="Montserrat"/>
                <a:sym typeface="Montserrat"/>
              </a:defRPr>
            </a:lvl8pPr>
            <a:lvl9pPr marL="4114800" lvl="8" indent="-317500" rtl="0">
              <a:spcBef>
                <a:spcPts val="0"/>
              </a:spcBef>
              <a:spcAft>
                <a:spcPts val="0"/>
              </a:spcAft>
              <a:buClr>
                <a:srgbClr val="434343"/>
              </a:buClr>
              <a:buSzPts val="1400"/>
              <a:buFont typeface="Montserrat"/>
              <a:buChar char="■"/>
              <a:defRPr>
                <a:solidFill>
                  <a:srgbClr val="434343"/>
                </a:solidFill>
                <a:latin typeface="Montserrat"/>
                <a:ea typeface="Montserrat"/>
                <a:cs typeface="Montserrat"/>
                <a:sym typeface="Montserrat"/>
              </a:defRPr>
            </a:lvl9pPr>
          </a:lstStyle>
          <a:p>
            <a:endParaRPr/>
          </a:p>
        </p:txBody>
      </p:sp>
      <p:sp>
        <p:nvSpPr>
          <p:cNvPr id="169" name="Google Shape;169;p27"/>
          <p:cNvSpPr/>
          <p:nvPr/>
        </p:nvSpPr>
        <p:spPr>
          <a:xfrm>
            <a:off x="-22800" y="4568875"/>
            <a:ext cx="9189600" cy="594300"/>
          </a:xfrm>
          <a:prstGeom prst="rect">
            <a:avLst/>
          </a:prstGeom>
          <a:solidFill>
            <a:srgbClr val="761A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0" name="Google Shape;170;p27"/>
          <p:cNvPicPr preferRelativeResize="0"/>
          <p:nvPr/>
        </p:nvPicPr>
        <p:blipFill>
          <a:blip r:embed="rId2">
            <a:alphaModFix/>
          </a:blip>
          <a:stretch>
            <a:fillRect/>
          </a:stretch>
        </p:blipFill>
        <p:spPr>
          <a:xfrm>
            <a:off x="8549652" y="4637425"/>
            <a:ext cx="457201" cy="457201"/>
          </a:xfrm>
          <a:prstGeom prst="rect">
            <a:avLst/>
          </a:prstGeom>
          <a:noFill/>
          <a:ln>
            <a:noFill/>
          </a:ln>
        </p:spPr>
      </p:pic>
      <p:sp>
        <p:nvSpPr>
          <p:cNvPr id="171" name="Google Shape;171;p27"/>
          <p:cNvSpPr txBox="1">
            <a:spLocks noGrp="1"/>
          </p:cNvSpPr>
          <p:nvPr>
            <p:ph type="title" idx="2"/>
          </p:nvPr>
        </p:nvSpPr>
        <p:spPr>
          <a:xfrm>
            <a:off x="311700" y="4579675"/>
            <a:ext cx="4260600" cy="5727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1pPr>
            <a:lvl2pPr lvl="1"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2pPr>
            <a:lvl3pPr lvl="2"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3pPr>
            <a:lvl4pPr lvl="3"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4pPr>
            <a:lvl5pPr lvl="4"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5pPr>
            <a:lvl6pPr lvl="5"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6pPr>
            <a:lvl7pPr lvl="6"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7pPr>
            <a:lvl8pPr lvl="7"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8pPr>
            <a:lvl9pPr lvl="8"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9pPr>
          </a:lstStyle>
          <a:p>
            <a:endParaRPr/>
          </a:p>
        </p:txBody>
      </p:sp>
      <p:sp>
        <p:nvSpPr>
          <p:cNvPr id="172" name="Google Shape;172;p27"/>
          <p:cNvSpPr txBox="1">
            <a:spLocks noGrp="1"/>
          </p:cNvSpPr>
          <p:nvPr>
            <p:ph type="title" idx="3"/>
          </p:nvPr>
        </p:nvSpPr>
        <p:spPr>
          <a:xfrm>
            <a:off x="6363125" y="4579675"/>
            <a:ext cx="2121000" cy="572700"/>
          </a:xfrm>
          <a:prstGeom prst="rect">
            <a:avLst/>
          </a:prstGeom>
        </p:spPr>
        <p:txBody>
          <a:bodyPr spcFirstLastPara="1" wrap="square" lIns="91425" tIns="91425" rIns="91425" bIns="91425" anchor="ctr" anchorCtr="0">
            <a:normAutofit/>
          </a:bodyPr>
          <a:lstStyle>
            <a:lvl1pPr lvl="0" algn="r"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1pPr>
            <a:lvl2pPr lvl="1" algn="r"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2pPr>
            <a:lvl3pPr lvl="2" algn="r"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3pPr>
            <a:lvl4pPr lvl="3" algn="r"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4pPr>
            <a:lvl5pPr lvl="4" algn="r"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5pPr>
            <a:lvl6pPr lvl="5" algn="r"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6pPr>
            <a:lvl7pPr lvl="6" algn="r"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7pPr>
            <a:lvl8pPr lvl="7" algn="r"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8pPr>
            <a:lvl9pPr lvl="8" algn="r"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9pPr>
          </a:lstStyle>
          <a:p>
            <a:endParaRPr/>
          </a:p>
        </p:txBody>
      </p:sp>
      <p:sp>
        <p:nvSpPr>
          <p:cNvPr id="173" name="Google Shape;173;p27"/>
          <p:cNvSpPr/>
          <p:nvPr/>
        </p:nvSpPr>
        <p:spPr>
          <a:xfrm>
            <a:off x="-3159" y="432744"/>
            <a:ext cx="63900" cy="594300"/>
          </a:xfrm>
          <a:prstGeom prst="rec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1 1">
  <p:cSld name="TITLE_ONLY_1_2">
    <p:bg>
      <p:bgPr>
        <a:solidFill>
          <a:srgbClr val="001F43"/>
        </a:solidFill>
        <a:effectLst/>
      </p:bgPr>
    </p:bg>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FF9900"/>
              </a:buClr>
              <a:buSzPts val="2000"/>
              <a:buFont typeface="Montserrat Black"/>
              <a:buNone/>
              <a:defRPr sz="2000">
                <a:solidFill>
                  <a:srgbClr val="FF9900"/>
                </a:solidFill>
                <a:latin typeface="Montserrat Black"/>
                <a:ea typeface="Montserrat Black"/>
                <a:cs typeface="Montserrat Black"/>
                <a:sym typeface="Montserrat Black"/>
              </a:defRPr>
            </a:lvl1pPr>
            <a:lvl2pPr lvl="1" rtl="0">
              <a:spcBef>
                <a:spcPts val="0"/>
              </a:spcBef>
              <a:spcAft>
                <a:spcPts val="0"/>
              </a:spcAft>
              <a:buClr>
                <a:srgbClr val="FF9900"/>
              </a:buClr>
              <a:buSzPts val="2000"/>
              <a:buFont typeface="Montserrat Black"/>
              <a:buNone/>
              <a:defRPr sz="2000">
                <a:solidFill>
                  <a:srgbClr val="FF9900"/>
                </a:solidFill>
                <a:latin typeface="Montserrat Black"/>
                <a:ea typeface="Montserrat Black"/>
                <a:cs typeface="Montserrat Black"/>
                <a:sym typeface="Montserrat Black"/>
              </a:defRPr>
            </a:lvl2pPr>
            <a:lvl3pPr lvl="2" rtl="0">
              <a:spcBef>
                <a:spcPts val="0"/>
              </a:spcBef>
              <a:spcAft>
                <a:spcPts val="0"/>
              </a:spcAft>
              <a:buClr>
                <a:srgbClr val="FF9900"/>
              </a:buClr>
              <a:buSzPts val="2000"/>
              <a:buFont typeface="Montserrat Black"/>
              <a:buNone/>
              <a:defRPr sz="2000">
                <a:solidFill>
                  <a:srgbClr val="FF9900"/>
                </a:solidFill>
                <a:latin typeface="Montserrat Black"/>
                <a:ea typeface="Montserrat Black"/>
                <a:cs typeface="Montserrat Black"/>
                <a:sym typeface="Montserrat Black"/>
              </a:defRPr>
            </a:lvl3pPr>
            <a:lvl4pPr lvl="3" rtl="0">
              <a:spcBef>
                <a:spcPts val="0"/>
              </a:spcBef>
              <a:spcAft>
                <a:spcPts val="0"/>
              </a:spcAft>
              <a:buClr>
                <a:srgbClr val="FF9900"/>
              </a:buClr>
              <a:buSzPts val="2000"/>
              <a:buFont typeface="Montserrat Black"/>
              <a:buNone/>
              <a:defRPr sz="2000">
                <a:solidFill>
                  <a:srgbClr val="FF9900"/>
                </a:solidFill>
                <a:latin typeface="Montserrat Black"/>
                <a:ea typeface="Montserrat Black"/>
                <a:cs typeface="Montserrat Black"/>
                <a:sym typeface="Montserrat Black"/>
              </a:defRPr>
            </a:lvl4pPr>
            <a:lvl5pPr lvl="4" rtl="0">
              <a:spcBef>
                <a:spcPts val="0"/>
              </a:spcBef>
              <a:spcAft>
                <a:spcPts val="0"/>
              </a:spcAft>
              <a:buClr>
                <a:srgbClr val="FF9900"/>
              </a:buClr>
              <a:buSzPts val="2000"/>
              <a:buFont typeface="Montserrat Black"/>
              <a:buNone/>
              <a:defRPr sz="2000">
                <a:solidFill>
                  <a:srgbClr val="FF9900"/>
                </a:solidFill>
                <a:latin typeface="Montserrat Black"/>
                <a:ea typeface="Montserrat Black"/>
                <a:cs typeface="Montserrat Black"/>
                <a:sym typeface="Montserrat Black"/>
              </a:defRPr>
            </a:lvl5pPr>
            <a:lvl6pPr lvl="5" rtl="0">
              <a:spcBef>
                <a:spcPts val="0"/>
              </a:spcBef>
              <a:spcAft>
                <a:spcPts val="0"/>
              </a:spcAft>
              <a:buClr>
                <a:srgbClr val="FF9900"/>
              </a:buClr>
              <a:buSzPts val="2000"/>
              <a:buFont typeface="Montserrat Black"/>
              <a:buNone/>
              <a:defRPr sz="2000">
                <a:solidFill>
                  <a:srgbClr val="FF9900"/>
                </a:solidFill>
                <a:latin typeface="Montserrat Black"/>
                <a:ea typeface="Montserrat Black"/>
                <a:cs typeface="Montserrat Black"/>
                <a:sym typeface="Montserrat Black"/>
              </a:defRPr>
            </a:lvl6pPr>
            <a:lvl7pPr lvl="6" rtl="0">
              <a:spcBef>
                <a:spcPts val="0"/>
              </a:spcBef>
              <a:spcAft>
                <a:spcPts val="0"/>
              </a:spcAft>
              <a:buClr>
                <a:srgbClr val="FF9900"/>
              </a:buClr>
              <a:buSzPts val="2000"/>
              <a:buFont typeface="Montserrat Black"/>
              <a:buNone/>
              <a:defRPr sz="2000">
                <a:solidFill>
                  <a:srgbClr val="FF9900"/>
                </a:solidFill>
                <a:latin typeface="Montserrat Black"/>
                <a:ea typeface="Montserrat Black"/>
                <a:cs typeface="Montserrat Black"/>
                <a:sym typeface="Montserrat Black"/>
              </a:defRPr>
            </a:lvl7pPr>
            <a:lvl8pPr lvl="7" rtl="0">
              <a:spcBef>
                <a:spcPts val="0"/>
              </a:spcBef>
              <a:spcAft>
                <a:spcPts val="0"/>
              </a:spcAft>
              <a:buClr>
                <a:srgbClr val="FF9900"/>
              </a:buClr>
              <a:buSzPts val="2000"/>
              <a:buFont typeface="Montserrat Black"/>
              <a:buNone/>
              <a:defRPr sz="2000">
                <a:solidFill>
                  <a:srgbClr val="FF9900"/>
                </a:solidFill>
                <a:latin typeface="Montserrat Black"/>
                <a:ea typeface="Montserrat Black"/>
                <a:cs typeface="Montserrat Black"/>
                <a:sym typeface="Montserrat Black"/>
              </a:defRPr>
            </a:lvl8pPr>
            <a:lvl9pPr lvl="8" rtl="0">
              <a:spcBef>
                <a:spcPts val="0"/>
              </a:spcBef>
              <a:spcAft>
                <a:spcPts val="0"/>
              </a:spcAft>
              <a:buClr>
                <a:srgbClr val="FF9900"/>
              </a:buClr>
              <a:buSzPts val="2000"/>
              <a:buFont typeface="Montserrat Black"/>
              <a:buNone/>
              <a:defRPr sz="2000">
                <a:solidFill>
                  <a:srgbClr val="FF9900"/>
                </a:solidFill>
                <a:latin typeface="Montserrat Black"/>
                <a:ea typeface="Montserrat Black"/>
                <a:cs typeface="Montserrat Black"/>
                <a:sym typeface="Montserrat Black"/>
              </a:defRPr>
            </a:lvl9pPr>
          </a:lstStyle>
          <a:p>
            <a:endParaRPr/>
          </a:p>
        </p:txBody>
      </p:sp>
      <p:sp>
        <p:nvSpPr>
          <p:cNvPr id="176" name="Google Shape;176;p28"/>
          <p:cNvSpPr/>
          <p:nvPr/>
        </p:nvSpPr>
        <p:spPr>
          <a:xfrm>
            <a:off x="-18300" y="4568875"/>
            <a:ext cx="9180600" cy="594300"/>
          </a:xfrm>
          <a:prstGeom prst="rect">
            <a:avLst/>
          </a:prstGeom>
          <a:solidFill>
            <a:srgbClr val="761A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7" name="Google Shape;177;p28"/>
          <p:cNvPicPr preferRelativeResize="0"/>
          <p:nvPr/>
        </p:nvPicPr>
        <p:blipFill>
          <a:blip r:embed="rId2">
            <a:alphaModFix/>
          </a:blip>
          <a:stretch>
            <a:fillRect/>
          </a:stretch>
        </p:blipFill>
        <p:spPr>
          <a:xfrm>
            <a:off x="8549652" y="4637425"/>
            <a:ext cx="457201" cy="457201"/>
          </a:xfrm>
          <a:prstGeom prst="rect">
            <a:avLst/>
          </a:prstGeom>
          <a:noFill/>
          <a:ln>
            <a:noFill/>
          </a:ln>
        </p:spPr>
      </p:pic>
      <p:sp>
        <p:nvSpPr>
          <p:cNvPr id="178" name="Google Shape;178;p28"/>
          <p:cNvSpPr txBox="1">
            <a:spLocks noGrp="1"/>
          </p:cNvSpPr>
          <p:nvPr>
            <p:ph type="title" idx="2"/>
          </p:nvPr>
        </p:nvSpPr>
        <p:spPr>
          <a:xfrm>
            <a:off x="311700" y="4579675"/>
            <a:ext cx="4260600" cy="5727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1pPr>
            <a:lvl2pPr lvl="1"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2pPr>
            <a:lvl3pPr lvl="2"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3pPr>
            <a:lvl4pPr lvl="3"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4pPr>
            <a:lvl5pPr lvl="4"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5pPr>
            <a:lvl6pPr lvl="5"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6pPr>
            <a:lvl7pPr lvl="6"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7pPr>
            <a:lvl8pPr lvl="7"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8pPr>
            <a:lvl9pPr lvl="8"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9pPr>
          </a:lstStyle>
          <a:p>
            <a:endParaRPr/>
          </a:p>
        </p:txBody>
      </p:sp>
      <p:sp>
        <p:nvSpPr>
          <p:cNvPr id="179" name="Google Shape;179;p28"/>
          <p:cNvSpPr txBox="1">
            <a:spLocks noGrp="1"/>
          </p:cNvSpPr>
          <p:nvPr>
            <p:ph type="title" idx="3"/>
          </p:nvPr>
        </p:nvSpPr>
        <p:spPr>
          <a:xfrm>
            <a:off x="6363125" y="4579675"/>
            <a:ext cx="2121000" cy="572700"/>
          </a:xfrm>
          <a:prstGeom prst="rect">
            <a:avLst/>
          </a:prstGeom>
        </p:spPr>
        <p:txBody>
          <a:bodyPr spcFirstLastPara="1" wrap="square" lIns="91425" tIns="91425" rIns="91425" bIns="91425" anchor="ctr" anchorCtr="0">
            <a:normAutofit/>
          </a:bodyPr>
          <a:lstStyle>
            <a:lvl1pPr lvl="0" algn="r"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1pPr>
            <a:lvl2pPr lvl="1" algn="r"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2pPr>
            <a:lvl3pPr lvl="2" algn="r"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3pPr>
            <a:lvl4pPr lvl="3" algn="r"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4pPr>
            <a:lvl5pPr lvl="4" algn="r"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5pPr>
            <a:lvl6pPr lvl="5" algn="r"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6pPr>
            <a:lvl7pPr lvl="6" algn="r"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7pPr>
            <a:lvl8pPr lvl="7" algn="r"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8pPr>
            <a:lvl9pPr lvl="8" algn="r"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9pPr>
          </a:lstStyle>
          <a:p>
            <a:endParaRPr/>
          </a:p>
        </p:txBody>
      </p:sp>
      <p:sp>
        <p:nvSpPr>
          <p:cNvPr id="180" name="Google Shape;180;p28"/>
          <p:cNvSpPr/>
          <p:nvPr/>
        </p:nvSpPr>
        <p:spPr>
          <a:xfrm>
            <a:off x="-3159" y="432744"/>
            <a:ext cx="63900" cy="594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2">
  <p:cSld name="TITLE_ONLY_2">
    <p:bg>
      <p:bgPr>
        <a:noFill/>
        <a:effectLst/>
      </p:bgPr>
    </p:bg>
    <p:spTree>
      <p:nvGrpSpPr>
        <p:cNvPr id="1" name="Shape 181"/>
        <p:cNvGrpSpPr/>
        <p:nvPr/>
      </p:nvGrpSpPr>
      <p:grpSpPr>
        <a:xfrm>
          <a:off x="0" y="0"/>
          <a:ext cx="0" cy="0"/>
          <a:chOff x="0" y="0"/>
          <a:chExt cx="0" cy="0"/>
        </a:xfrm>
      </p:grpSpPr>
      <p:sp>
        <p:nvSpPr>
          <p:cNvPr id="182" name="Google Shape;182;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761A79"/>
              </a:buClr>
              <a:buSzPts val="2000"/>
              <a:buFont typeface="Montserrat Black"/>
              <a:buNone/>
              <a:defRPr sz="2000">
                <a:solidFill>
                  <a:srgbClr val="761A79"/>
                </a:solidFill>
                <a:latin typeface="Montserrat Black"/>
                <a:ea typeface="Montserrat Black"/>
                <a:cs typeface="Montserrat Black"/>
                <a:sym typeface="Montserrat Black"/>
              </a:defRPr>
            </a:lvl1pPr>
            <a:lvl2pPr lvl="1" rtl="0">
              <a:spcBef>
                <a:spcPts val="0"/>
              </a:spcBef>
              <a:spcAft>
                <a:spcPts val="0"/>
              </a:spcAft>
              <a:buClr>
                <a:srgbClr val="761A79"/>
              </a:buClr>
              <a:buSzPts val="2000"/>
              <a:buFont typeface="Montserrat Black"/>
              <a:buNone/>
              <a:defRPr sz="2000">
                <a:solidFill>
                  <a:srgbClr val="761A79"/>
                </a:solidFill>
                <a:latin typeface="Montserrat Black"/>
                <a:ea typeface="Montserrat Black"/>
                <a:cs typeface="Montserrat Black"/>
                <a:sym typeface="Montserrat Black"/>
              </a:defRPr>
            </a:lvl2pPr>
            <a:lvl3pPr lvl="2" rtl="0">
              <a:spcBef>
                <a:spcPts val="0"/>
              </a:spcBef>
              <a:spcAft>
                <a:spcPts val="0"/>
              </a:spcAft>
              <a:buClr>
                <a:srgbClr val="761A79"/>
              </a:buClr>
              <a:buSzPts val="2000"/>
              <a:buFont typeface="Montserrat Black"/>
              <a:buNone/>
              <a:defRPr sz="2000">
                <a:solidFill>
                  <a:srgbClr val="761A79"/>
                </a:solidFill>
                <a:latin typeface="Montserrat Black"/>
                <a:ea typeface="Montserrat Black"/>
                <a:cs typeface="Montserrat Black"/>
                <a:sym typeface="Montserrat Black"/>
              </a:defRPr>
            </a:lvl3pPr>
            <a:lvl4pPr lvl="3" rtl="0">
              <a:spcBef>
                <a:spcPts val="0"/>
              </a:spcBef>
              <a:spcAft>
                <a:spcPts val="0"/>
              </a:spcAft>
              <a:buClr>
                <a:srgbClr val="761A79"/>
              </a:buClr>
              <a:buSzPts val="2000"/>
              <a:buFont typeface="Montserrat Black"/>
              <a:buNone/>
              <a:defRPr sz="2000">
                <a:solidFill>
                  <a:srgbClr val="761A79"/>
                </a:solidFill>
                <a:latin typeface="Montserrat Black"/>
                <a:ea typeface="Montserrat Black"/>
                <a:cs typeface="Montserrat Black"/>
                <a:sym typeface="Montserrat Black"/>
              </a:defRPr>
            </a:lvl4pPr>
            <a:lvl5pPr lvl="4" rtl="0">
              <a:spcBef>
                <a:spcPts val="0"/>
              </a:spcBef>
              <a:spcAft>
                <a:spcPts val="0"/>
              </a:spcAft>
              <a:buClr>
                <a:srgbClr val="761A79"/>
              </a:buClr>
              <a:buSzPts val="2000"/>
              <a:buFont typeface="Montserrat Black"/>
              <a:buNone/>
              <a:defRPr sz="2000">
                <a:solidFill>
                  <a:srgbClr val="761A79"/>
                </a:solidFill>
                <a:latin typeface="Montserrat Black"/>
                <a:ea typeface="Montserrat Black"/>
                <a:cs typeface="Montserrat Black"/>
                <a:sym typeface="Montserrat Black"/>
              </a:defRPr>
            </a:lvl5pPr>
            <a:lvl6pPr lvl="5" rtl="0">
              <a:spcBef>
                <a:spcPts val="0"/>
              </a:spcBef>
              <a:spcAft>
                <a:spcPts val="0"/>
              </a:spcAft>
              <a:buClr>
                <a:srgbClr val="761A79"/>
              </a:buClr>
              <a:buSzPts val="2000"/>
              <a:buFont typeface="Montserrat Black"/>
              <a:buNone/>
              <a:defRPr sz="2000">
                <a:solidFill>
                  <a:srgbClr val="761A79"/>
                </a:solidFill>
                <a:latin typeface="Montserrat Black"/>
                <a:ea typeface="Montserrat Black"/>
                <a:cs typeface="Montserrat Black"/>
                <a:sym typeface="Montserrat Black"/>
              </a:defRPr>
            </a:lvl6pPr>
            <a:lvl7pPr lvl="6" rtl="0">
              <a:spcBef>
                <a:spcPts val="0"/>
              </a:spcBef>
              <a:spcAft>
                <a:spcPts val="0"/>
              </a:spcAft>
              <a:buClr>
                <a:srgbClr val="761A79"/>
              </a:buClr>
              <a:buSzPts val="2000"/>
              <a:buFont typeface="Montserrat Black"/>
              <a:buNone/>
              <a:defRPr sz="2000">
                <a:solidFill>
                  <a:srgbClr val="761A79"/>
                </a:solidFill>
                <a:latin typeface="Montserrat Black"/>
                <a:ea typeface="Montserrat Black"/>
                <a:cs typeface="Montserrat Black"/>
                <a:sym typeface="Montserrat Black"/>
              </a:defRPr>
            </a:lvl7pPr>
            <a:lvl8pPr lvl="7" rtl="0">
              <a:spcBef>
                <a:spcPts val="0"/>
              </a:spcBef>
              <a:spcAft>
                <a:spcPts val="0"/>
              </a:spcAft>
              <a:buClr>
                <a:srgbClr val="761A79"/>
              </a:buClr>
              <a:buSzPts val="2000"/>
              <a:buFont typeface="Montserrat Black"/>
              <a:buNone/>
              <a:defRPr sz="2000">
                <a:solidFill>
                  <a:srgbClr val="761A79"/>
                </a:solidFill>
                <a:latin typeface="Montserrat Black"/>
                <a:ea typeface="Montserrat Black"/>
                <a:cs typeface="Montserrat Black"/>
                <a:sym typeface="Montserrat Black"/>
              </a:defRPr>
            </a:lvl8pPr>
            <a:lvl9pPr lvl="8" rtl="0">
              <a:spcBef>
                <a:spcPts val="0"/>
              </a:spcBef>
              <a:spcAft>
                <a:spcPts val="0"/>
              </a:spcAft>
              <a:buClr>
                <a:srgbClr val="761A79"/>
              </a:buClr>
              <a:buSzPts val="2000"/>
              <a:buFont typeface="Montserrat Black"/>
              <a:buNone/>
              <a:defRPr sz="2000">
                <a:solidFill>
                  <a:srgbClr val="761A79"/>
                </a:solidFill>
                <a:latin typeface="Montserrat Black"/>
                <a:ea typeface="Montserrat Black"/>
                <a:cs typeface="Montserrat Black"/>
                <a:sym typeface="Montserrat Black"/>
              </a:defRPr>
            </a:lvl9pPr>
          </a:lstStyle>
          <a:p>
            <a:endParaRPr/>
          </a:p>
        </p:txBody>
      </p:sp>
      <p:sp>
        <p:nvSpPr>
          <p:cNvPr id="183" name="Google Shape;183;p29"/>
          <p:cNvSpPr/>
          <p:nvPr/>
        </p:nvSpPr>
        <p:spPr>
          <a:xfrm>
            <a:off x="-18300" y="4568875"/>
            <a:ext cx="9180600" cy="594300"/>
          </a:xfrm>
          <a:prstGeom prst="rect">
            <a:avLst/>
          </a:prstGeom>
          <a:solidFill>
            <a:srgbClr val="761A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4" name="Google Shape;184;p29"/>
          <p:cNvPicPr preferRelativeResize="0"/>
          <p:nvPr/>
        </p:nvPicPr>
        <p:blipFill>
          <a:blip r:embed="rId2">
            <a:alphaModFix/>
          </a:blip>
          <a:stretch>
            <a:fillRect/>
          </a:stretch>
        </p:blipFill>
        <p:spPr>
          <a:xfrm>
            <a:off x="8549652" y="4637425"/>
            <a:ext cx="457201" cy="457201"/>
          </a:xfrm>
          <a:prstGeom prst="rect">
            <a:avLst/>
          </a:prstGeom>
          <a:noFill/>
          <a:ln>
            <a:noFill/>
          </a:ln>
        </p:spPr>
      </p:pic>
      <p:sp>
        <p:nvSpPr>
          <p:cNvPr id="185" name="Google Shape;185;p29"/>
          <p:cNvSpPr txBox="1">
            <a:spLocks noGrp="1"/>
          </p:cNvSpPr>
          <p:nvPr>
            <p:ph type="title" idx="2"/>
          </p:nvPr>
        </p:nvSpPr>
        <p:spPr>
          <a:xfrm>
            <a:off x="311700" y="4579675"/>
            <a:ext cx="4260600" cy="5727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1pPr>
            <a:lvl2pPr lvl="1"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2pPr>
            <a:lvl3pPr lvl="2"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3pPr>
            <a:lvl4pPr lvl="3"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4pPr>
            <a:lvl5pPr lvl="4"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5pPr>
            <a:lvl6pPr lvl="5"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6pPr>
            <a:lvl7pPr lvl="6"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7pPr>
            <a:lvl8pPr lvl="7"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8pPr>
            <a:lvl9pPr lvl="8"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9pPr>
          </a:lstStyle>
          <a:p>
            <a:endParaRPr/>
          </a:p>
        </p:txBody>
      </p:sp>
      <p:sp>
        <p:nvSpPr>
          <p:cNvPr id="186" name="Google Shape;186;p29"/>
          <p:cNvSpPr txBox="1">
            <a:spLocks noGrp="1"/>
          </p:cNvSpPr>
          <p:nvPr>
            <p:ph type="title" idx="3"/>
          </p:nvPr>
        </p:nvSpPr>
        <p:spPr>
          <a:xfrm>
            <a:off x="6363125" y="4579675"/>
            <a:ext cx="2121000" cy="572700"/>
          </a:xfrm>
          <a:prstGeom prst="rect">
            <a:avLst/>
          </a:prstGeom>
        </p:spPr>
        <p:txBody>
          <a:bodyPr spcFirstLastPara="1" wrap="square" lIns="91425" tIns="91425" rIns="91425" bIns="91425" anchor="ctr" anchorCtr="0">
            <a:normAutofit/>
          </a:bodyPr>
          <a:lstStyle>
            <a:lvl1pPr lvl="0" algn="r"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1pPr>
            <a:lvl2pPr lvl="1" algn="r"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2pPr>
            <a:lvl3pPr lvl="2" algn="r"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3pPr>
            <a:lvl4pPr lvl="3" algn="r"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4pPr>
            <a:lvl5pPr lvl="4" algn="r"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5pPr>
            <a:lvl6pPr lvl="5" algn="r"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6pPr>
            <a:lvl7pPr lvl="6" algn="r"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7pPr>
            <a:lvl8pPr lvl="7" algn="r"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8pPr>
            <a:lvl9pPr lvl="8" algn="r"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9pPr>
          </a:lstStyle>
          <a:p>
            <a:endParaRPr/>
          </a:p>
        </p:txBody>
      </p:sp>
      <p:sp>
        <p:nvSpPr>
          <p:cNvPr id="187" name="Google Shape;187;p29"/>
          <p:cNvSpPr/>
          <p:nvPr/>
        </p:nvSpPr>
        <p:spPr>
          <a:xfrm>
            <a:off x="-3159" y="432744"/>
            <a:ext cx="63900" cy="594300"/>
          </a:xfrm>
          <a:prstGeom prst="rec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_2">
  <p:cSld name="BLANK_2">
    <p:bg>
      <p:bgPr>
        <a:noFill/>
        <a:effectLst/>
      </p:bgPr>
    </p:bg>
    <p:spTree>
      <p:nvGrpSpPr>
        <p:cNvPr id="1" name="Shape 188"/>
        <p:cNvGrpSpPr/>
        <p:nvPr/>
      </p:nvGrpSpPr>
      <p:grpSpPr>
        <a:xfrm>
          <a:off x="0" y="0"/>
          <a:ext cx="0" cy="0"/>
          <a:chOff x="0" y="0"/>
          <a:chExt cx="0" cy="0"/>
        </a:xfrm>
      </p:grpSpPr>
      <p:sp>
        <p:nvSpPr>
          <p:cNvPr id="189" name="Google Shape;189;p30"/>
          <p:cNvSpPr/>
          <p:nvPr/>
        </p:nvSpPr>
        <p:spPr>
          <a:xfrm>
            <a:off x="-18300" y="4568875"/>
            <a:ext cx="9180600" cy="594300"/>
          </a:xfrm>
          <a:prstGeom prst="rect">
            <a:avLst/>
          </a:prstGeom>
          <a:solidFill>
            <a:srgbClr val="761A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0" name="Google Shape;190;p30"/>
          <p:cNvPicPr preferRelativeResize="0"/>
          <p:nvPr/>
        </p:nvPicPr>
        <p:blipFill>
          <a:blip r:embed="rId2">
            <a:alphaModFix/>
          </a:blip>
          <a:stretch>
            <a:fillRect/>
          </a:stretch>
        </p:blipFill>
        <p:spPr>
          <a:xfrm>
            <a:off x="8549652" y="4637425"/>
            <a:ext cx="457201" cy="457201"/>
          </a:xfrm>
          <a:prstGeom prst="rect">
            <a:avLst/>
          </a:prstGeom>
          <a:noFill/>
          <a:ln>
            <a:noFill/>
          </a:ln>
        </p:spPr>
      </p:pic>
      <p:sp>
        <p:nvSpPr>
          <p:cNvPr id="191" name="Google Shape;191;p30"/>
          <p:cNvSpPr txBox="1">
            <a:spLocks noGrp="1"/>
          </p:cNvSpPr>
          <p:nvPr>
            <p:ph type="title"/>
          </p:nvPr>
        </p:nvSpPr>
        <p:spPr>
          <a:xfrm>
            <a:off x="311700" y="4579675"/>
            <a:ext cx="4260600" cy="5727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1pPr>
            <a:lvl2pPr lvl="1"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2pPr>
            <a:lvl3pPr lvl="2"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3pPr>
            <a:lvl4pPr lvl="3"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4pPr>
            <a:lvl5pPr lvl="4"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5pPr>
            <a:lvl6pPr lvl="5"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6pPr>
            <a:lvl7pPr lvl="6"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7pPr>
            <a:lvl8pPr lvl="7"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8pPr>
            <a:lvl9pPr lvl="8"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9pPr>
          </a:lstStyle>
          <a:p>
            <a:endParaRPr/>
          </a:p>
        </p:txBody>
      </p:sp>
      <p:sp>
        <p:nvSpPr>
          <p:cNvPr id="192" name="Google Shape;192;p30"/>
          <p:cNvSpPr txBox="1">
            <a:spLocks noGrp="1"/>
          </p:cNvSpPr>
          <p:nvPr>
            <p:ph type="title" idx="2"/>
          </p:nvPr>
        </p:nvSpPr>
        <p:spPr>
          <a:xfrm>
            <a:off x="6363125" y="4579675"/>
            <a:ext cx="2121000" cy="572700"/>
          </a:xfrm>
          <a:prstGeom prst="rect">
            <a:avLst/>
          </a:prstGeom>
        </p:spPr>
        <p:txBody>
          <a:bodyPr spcFirstLastPara="1" wrap="square" lIns="91425" tIns="91425" rIns="91425" bIns="91425" anchor="ctr" anchorCtr="0">
            <a:normAutofit/>
          </a:bodyPr>
          <a:lstStyle>
            <a:lvl1pPr lvl="0" algn="r"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1pPr>
            <a:lvl2pPr lvl="1" algn="r"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2pPr>
            <a:lvl3pPr lvl="2" algn="r"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3pPr>
            <a:lvl4pPr lvl="3" algn="r"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4pPr>
            <a:lvl5pPr lvl="4" algn="r"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5pPr>
            <a:lvl6pPr lvl="5" algn="r"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6pPr>
            <a:lvl7pPr lvl="6" algn="r"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7pPr>
            <a:lvl8pPr lvl="7" algn="r"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8pPr>
            <a:lvl9pPr lvl="8" algn="r"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1 3">
  <p:cSld name="TITLE_AND_BODY_1_2_1">
    <p:bg>
      <p:bgPr>
        <a:solidFill>
          <a:srgbClr val="761A79"/>
        </a:soli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495500" y="1740425"/>
            <a:ext cx="4260600" cy="11253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lt1"/>
              </a:buClr>
              <a:buSzPts val="3000"/>
              <a:buFont typeface="Montserrat ExtraBold"/>
              <a:buNone/>
              <a:defRPr sz="3000">
                <a:solidFill>
                  <a:schemeClr val="lt1"/>
                </a:solidFill>
                <a:latin typeface="Montserrat ExtraBold"/>
                <a:ea typeface="Montserrat ExtraBold"/>
                <a:cs typeface="Montserrat ExtraBold"/>
                <a:sym typeface="Montserrat ExtraBold"/>
              </a:defRPr>
            </a:lvl1pPr>
            <a:lvl2pPr lvl="1" algn="ctr" rtl="0">
              <a:spcBef>
                <a:spcPts val="0"/>
              </a:spcBef>
              <a:spcAft>
                <a:spcPts val="0"/>
              </a:spcAft>
              <a:buClr>
                <a:schemeClr val="lt1"/>
              </a:buClr>
              <a:buSzPts val="3000"/>
              <a:buFont typeface="Montserrat ExtraBold"/>
              <a:buNone/>
              <a:defRPr sz="3000">
                <a:solidFill>
                  <a:schemeClr val="lt1"/>
                </a:solidFill>
                <a:latin typeface="Montserrat ExtraBold"/>
                <a:ea typeface="Montserrat ExtraBold"/>
                <a:cs typeface="Montserrat ExtraBold"/>
                <a:sym typeface="Montserrat ExtraBold"/>
              </a:defRPr>
            </a:lvl2pPr>
            <a:lvl3pPr lvl="2" algn="ctr" rtl="0">
              <a:spcBef>
                <a:spcPts val="0"/>
              </a:spcBef>
              <a:spcAft>
                <a:spcPts val="0"/>
              </a:spcAft>
              <a:buClr>
                <a:schemeClr val="lt1"/>
              </a:buClr>
              <a:buSzPts val="3000"/>
              <a:buFont typeface="Montserrat ExtraBold"/>
              <a:buNone/>
              <a:defRPr sz="3000">
                <a:solidFill>
                  <a:schemeClr val="lt1"/>
                </a:solidFill>
                <a:latin typeface="Montserrat ExtraBold"/>
                <a:ea typeface="Montserrat ExtraBold"/>
                <a:cs typeface="Montserrat ExtraBold"/>
                <a:sym typeface="Montserrat ExtraBold"/>
              </a:defRPr>
            </a:lvl3pPr>
            <a:lvl4pPr lvl="3" algn="ctr" rtl="0">
              <a:spcBef>
                <a:spcPts val="0"/>
              </a:spcBef>
              <a:spcAft>
                <a:spcPts val="0"/>
              </a:spcAft>
              <a:buClr>
                <a:schemeClr val="lt1"/>
              </a:buClr>
              <a:buSzPts val="3000"/>
              <a:buFont typeface="Montserrat ExtraBold"/>
              <a:buNone/>
              <a:defRPr sz="3000">
                <a:solidFill>
                  <a:schemeClr val="lt1"/>
                </a:solidFill>
                <a:latin typeface="Montserrat ExtraBold"/>
                <a:ea typeface="Montserrat ExtraBold"/>
                <a:cs typeface="Montserrat ExtraBold"/>
                <a:sym typeface="Montserrat ExtraBold"/>
              </a:defRPr>
            </a:lvl4pPr>
            <a:lvl5pPr lvl="4" algn="ctr" rtl="0">
              <a:spcBef>
                <a:spcPts val="0"/>
              </a:spcBef>
              <a:spcAft>
                <a:spcPts val="0"/>
              </a:spcAft>
              <a:buClr>
                <a:schemeClr val="lt1"/>
              </a:buClr>
              <a:buSzPts val="3000"/>
              <a:buFont typeface="Montserrat ExtraBold"/>
              <a:buNone/>
              <a:defRPr sz="3000">
                <a:solidFill>
                  <a:schemeClr val="lt1"/>
                </a:solidFill>
                <a:latin typeface="Montserrat ExtraBold"/>
                <a:ea typeface="Montserrat ExtraBold"/>
                <a:cs typeface="Montserrat ExtraBold"/>
                <a:sym typeface="Montserrat ExtraBold"/>
              </a:defRPr>
            </a:lvl5pPr>
            <a:lvl6pPr lvl="5" algn="ctr" rtl="0">
              <a:spcBef>
                <a:spcPts val="0"/>
              </a:spcBef>
              <a:spcAft>
                <a:spcPts val="0"/>
              </a:spcAft>
              <a:buClr>
                <a:schemeClr val="lt1"/>
              </a:buClr>
              <a:buSzPts val="3000"/>
              <a:buFont typeface="Montserrat ExtraBold"/>
              <a:buNone/>
              <a:defRPr sz="3000">
                <a:solidFill>
                  <a:schemeClr val="lt1"/>
                </a:solidFill>
                <a:latin typeface="Montserrat ExtraBold"/>
                <a:ea typeface="Montserrat ExtraBold"/>
                <a:cs typeface="Montserrat ExtraBold"/>
                <a:sym typeface="Montserrat ExtraBold"/>
              </a:defRPr>
            </a:lvl6pPr>
            <a:lvl7pPr lvl="6" algn="ctr" rtl="0">
              <a:spcBef>
                <a:spcPts val="0"/>
              </a:spcBef>
              <a:spcAft>
                <a:spcPts val="0"/>
              </a:spcAft>
              <a:buClr>
                <a:schemeClr val="lt1"/>
              </a:buClr>
              <a:buSzPts val="3000"/>
              <a:buFont typeface="Montserrat ExtraBold"/>
              <a:buNone/>
              <a:defRPr sz="3000">
                <a:solidFill>
                  <a:schemeClr val="lt1"/>
                </a:solidFill>
                <a:latin typeface="Montserrat ExtraBold"/>
                <a:ea typeface="Montserrat ExtraBold"/>
                <a:cs typeface="Montserrat ExtraBold"/>
                <a:sym typeface="Montserrat ExtraBold"/>
              </a:defRPr>
            </a:lvl7pPr>
            <a:lvl8pPr lvl="7" algn="ctr" rtl="0">
              <a:spcBef>
                <a:spcPts val="0"/>
              </a:spcBef>
              <a:spcAft>
                <a:spcPts val="0"/>
              </a:spcAft>
              <a:buClr>
                <a:schemeClr val="lt1"/>
              </a:buClr>
              <a:buSzPts val="3000"/>
              <a:buFont typeface="Montserrat ExtraBold"/>
              <a:buNone/>
              <a:defRPr sz="3000">
                <a:solidFill>
                  <a:schemeClr val="lt1"/>
                </a:solidFill>
                <a:latin typeface="Montserrat ExtraBold"/>
                <a:ea typeface="Montserrat ExtraBold"/>
                <a:cs typeface="Montserrat ExtraBold"/>
                <a:sym typeface="Montserrat ExtraBold"/>
              </a:defRPr>
            </a:lvl8pPr>
            <a:lvl9pPr lvl="8" algn="ctr" rtl="0">
              <a:spcBef>
                <a:spcPts val="0"/>
              </a:spcBef>
              <a:spcAft>
                <a:spcPts val="0"/>
              </a:spcAft>
              <a:buClr>
                <a:schemeClr val="lt1"/>
              </a:buClr>
              <a:buSzPts val="3000"/>
              <a:buFont typeface="Montserrat ExtraBold"/>
              <a:buNone/>
              <a:defRPr sz="3000">
                <a:solidFill>
                  <a:schemeClr val="lt1"/>
                </a:solidFill>
                <a:latin typeface="Montserrat ExtraBold"/>
                <a:ea typeface="Montserrat ExtraBold"/>
                <a:cs typeface="Montserrat ExtraBold"/>
                <a:sym typeface="Montserrat ExtraBold"/>
              </a:defRPr>
            </a:lvl9pPr>
          </a:lstStyle>
          <a:p>
            <a:endParaRPr/>
          </a:p>
        </p:txBody>
      </p:sp>
      <p:sp>
        <p:nvSpPr>
          <p:cNvPr id="18" name="Google Shape;18;p4"/>
          <p:cNvSpPr>
            <a:spLocks noGrp="1"/>
          </p:cNvSpPr>
          <p:nvPr>
            <p:ph type="pic" idx="2"/>
          </p:nvPr>
        </p:nvSpPr>
        <p:spPr>
          <a:xfrm>
            <a:off x="0" y="0"/>
            <a:ext cx="3947700" cy="5143500"/>
          </a:xfrm>
          <a:prstGeom prst="rect">
            <a:avLst/>
          </a:prstGeom>
          <a:noFill/>
          <a:ln>
            <a:noFill/>
          </a:ln>
        </p:spPr>
      </p:sp>
      <p:sp>
        <p:nvSpPr>
          <p:cNvPr id="19" name="Google Shape;19;p4"/>
          <p:cNvSpPr/>
          <p:nvPr/>
        </p:nvSpPr>
        <p:spPr>
          <a:xfrm>
            <a:off x="3936725" y="2944500"/>
            <a:ext cx="148500" cy="950400"/>
          </a:xfrm>
          <a:prstGeom prst="rec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3936725" y="3894900"/>
            <a:ext cx="148500" cy="12486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3936725" y="0"/>
            <a:ext cx="148500" cy="2944200"/>
          </a:xfrm>
          <a:prstGeom prst="rect">
            <a:avLst/>
          </a:prstGeom>
          <a:solidFill>
            <a:srgbClr val="001F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idx="3"/>
          </p:nvPr>
        </p:nvSpPr>
        <p:spPr>
          <a:xfrm>
            <a:off x="4495500" y="3390450"/>
            <a:ext cx="4260600" cy="11253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lt1"/>
              </a:buClr>
              <a:buSzPts val="2000"/>
              <a:buFont typeface="Montserrat"/>
              <a:buNone/>
              <a:defRPr sz="2000">
                <a:solidFill>
                  <a:schemeClr val="lt1"/>
                </a:solidFill>
                <a:latin typeface="Montserrat"/>
                <a:ea typeface="Montserrat"/>
                <a:cs typeface="Montserrat"/>
                <a:sym typeface="Montserrat"/>
              </a:defRPr>
            </a:lvl1pPr>
            <a:lvl2pPr lvl="1" algn="ctr" rtl="0">
              <a:spcBef>
                <a:spcPts val="0"/>
              </a:spcBef>
              <a:spcAft>
                <a:spcPts val="0"/>
              </a:spcAft>
              <a:buClr>
                <a:schemeClr val="lt1"/>
              </a:buClr>
              <a:buSzPts val="2000"/>
              <a:buFont typeface="Montserrat"/>
              <a:buNone/>
              <a:defRPr sz="2000">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2000"/>
              <a:buFont typeface="Montserrat"/>
              <a:buNone/>
              <a:defRPr sz="2000">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2000"/>
              <a:buFont typeface="Montserrat"/>
              <a:buNone/>
              <a:defRPr sz="2000">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2000"/>
              <a:buFont typeface="Montserrat"/>
              <a:buNone/>
              <a:defRPr sz="2000">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2000"/>
              <a:buFont typeface="Montserrat"/>
              <a:buNone/>
              <a:defRPr sz="2000">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2000"/>
              <a:buFont typeface="Montserrat"/>
              <a:buNone/>
              <a:defRPr sz="2000">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2000"/>
              <a:buFont typeface="Montserrat"/>
              <a:buNone/>
              <a:defRPr sz="2000">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2000"/>
              <a:buFont typeface="Montserrat"/>
              <a:buNone/>
              <a:defRPr sz="2000">
                <a:solidFill>
                  <a:schemeClr val="lt1"/>
                </a:solidFill>
                <a:latin typeface="Montserrat"/>
                <a:ea typeface="Montserrat"/>
                <a:cs typeface="Montserrat"/>
                <a:sym typeface="Montserrat"/>
              </a:defRPr>
            </a:lvl9pPr>
          </a:lstStyle>
          <a:p>
            <a:endParaRPr/>
          </a:p>
        </p:txBody>
      </p:sp>
      <p:sp>
        <p:nvSpPr>
          <p:cNvPr id="23" name="Google Shape;23;p4"/>
          <p:cNvSpPr/>
          <p:nvPr/>
        </p:nvSpPr>
        <p:spPr>
          <a:xfrm rot="-5400000">
            <a:off x="5926526" y="2137400"/>
            <a:ext cx="55500" cy="1916400"/>
          </a:xfrm>
          <a:prstGeom prst="rect">
            <a:avLst/>
          </a:prstGeom>
          <a:solidFill>
            <a:srgbClr val="001F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rot="-5400000">
            <a:off x="7814529" y="2567600"/>
            <a:ext cx="55500" cy="10560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p:nvPr/>
        </p:nvSpPr>
        <p:spPr>
          <a:xfrm rot="-5400000">
            <a:off x="7085423" y="2894900"/>
            <a:ext cx="55500" cy="401400"/>
          </a:xfrm>
          <a:prstGeom prst="rec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_AND_TWO_COLUMNS_1">
  <p:cSld name="TITLE_AND_TWO_COLUMNS_1">
    <p:bg>
      <p:bgPr>
        <a:noFill/>
        <a:effectLst/>
      </p:bgPr>
    </p:bg>
    <p:spTree>
      <p:nvGrpSpPr>
        <p:cNvPr id="1" name="Shape 193"/>
        <p:cNvGrpSpPr/>
        <p:nvPr/>
      </p:nvGrpSpPr>
      <p:grpSpPr>
        <a:xfrm>
          <a:off x="0" y="0"/>
          <a:ext cx="0" cy="0"/>
          <a:chOff x="0" y="0"/>
          <a:chExt cx="0" cy="0"/>
        </a:xfrm>
      </p:grpSpPr>
      <p:sp>
        <p:nvSpPr>
          <p:cNvPr id="194" name="Google Shape;194;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761A79"/>
              </a:buClr>
              <a:buSzPts val="2000"/>
              <a:buFont typeface="Montserrat Black"/>
              <a:buNone/>
              <a:defRPr sz="2000">
                <a:solidFill>
                  <a:srgbClr val="761A79"/>
                </a:solidFill>
                <a:latin typeface="Montserrat Black"/>
                <a:ea typeface="Montserrat Black"/>
                <a:cs typeface="Montserrat Black"/>
                <a:sym typeface="Montserrat Black"/>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5" name="Google Shape;195;p31"/>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Clr>
                <a:srgbClr val="434343"/>
              </a:buClr>
              <a:buSzPts val="1400"/>
              <a:buFont typeface="Montserrat"/>
              <a:buChar char="●"/>
              <a:defRPr sz="1400">
                <a:solidFill>
                  <a:srgbClr val="434343"/>
                </a:solidFill>
                <a:latin typeface="Montserrat"/>
                <a:ea typeface="Montserrat"/>
                <a:cs typeface="Montserrat"/>
                <a:sym typeface="Montserrat"/>
              </a:defRPr>
            </a:lvl1pPr>
            <a:lvl2pPr marL="914400" lvl="1" indent="-304800" rtl="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2pPr>
            <a:lvl3pPr marL="1371600" lvl="2" indent="-304800" rtl="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3pPr>
            <a:lvl4pPr marL="1828800" lvl="3" indent="-304800" rtl="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4pPr>
            <a:lvl5pPr marL="2286000" lvl="4" indent="-304800" rtl="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5pPr>
            <a:lvl6pPr marL="2743200" lvl="5" indent="-304800" rtl="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6pPr>
            <a:lvl7pPr marL="3200400" lvl="6" indent="-304800" rtl="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7pPr>
            <a:lvl8pPr marL="3657600" lvl="7" indent="-304800" rtl="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8pPr>
            <a:lvl9pPr marL="4114800" lvl="8" indent="-304800" rtl="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9pPr>
          </a:lstStyle>
          <a:p>
            <a:endParaRPr/>
          </a:p>
        </p:txBody>
      </p:sp>
      <p:sp>
        <p:nvSpPr>
          <p:cNvPr id="196" name="Google Shape;196;p3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Clr>
                <a:srgbClr val="434343"/>
              </a:buClr>
              <a:buSzPts val="1400"/>
              <a:buFont typeface="Montserrat"/>
              <a:buChar char="●"/>
              <a:defRPr sz="1400">
                <a:solidFill>
                  <a:srgbClr val="434343"/>
                </a:solidFill>
                <a:latin typeface="Montserrat"/>
                <a:ea typeface="Montserrat"/>
                <a:cs typeface="Montserrat"/>
                <a:sym typeface="Montserrat"/>
              </a:defRPr>
            </a:lvl1pPr>
            <a:lvl2pPr marL="914400" lvl="1" indent="-304800" rtl="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2pPr>
            <a:lvl3pPr marL="1371600" lvl="2" indent="-304800" rtl="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3pPr>
            <a:lvl4pPr marL="1828800" lvl="3" indent="-304800" rtl="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4pPr>
            <a:lvl5pPr marL="2286000" lvl="4" indent="-304800" rtl="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5pPr>
            <a:lvl6pPr marL="2743200" lvl="5" indent="-304800" rtl="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6pPr>
            <a:lvl7pPr marL="3200400" lvl="6" indent="-304800" rtl="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7pPr>
            <a:lvl8pPr marL="3657600" lvl="7" indent="-304800" rtl="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8pPr>
            <a:lvl9pPr marL="4114800" lvl="8" indent="-304800" rtl="0">
              <a:spcBef>
                <a:spcPts val="0"/>
              </a:spcBef>
              <a:spcAft>
                <a:spcPts val="0"/>
              </a:spcAft>
              <a:buClr>
                <a:srgbClr val="434343"/>
              </a:buClr>
              <a:buSzPts val="1200"/>
              <a:buFont typeface="Montserrat"/>
              <a:buChar char="■"/>
              <a:defRPr sz="1200">
                <a:solidFill>
                  <a:srgbClr val="434343"/>
                </a:solidFill>
                <a:latin typeface="Montserrat"/>
                <a:ea typeface="Montserrat"/>
                <a:cs typeface="Montserrat"/>
                <a:sym typeface="Montserrat"/>
              </a:defRPr>
            </a:lvl9pPr>
          </a:lstStyle>
          <a:p>
            <a:endParaRPr/>
          </a:p>
        </p:txBody>
      </p:sp>
      <p:sp>
        <p:nvSpPr>
          <p:cNvPr id="197" name="Google Shape;197;p31"/>
          <p:cNvSpPr/>
          <p:nvPr/>
        </p:nvSpPr>
        <p:spPr>
          <a:xfrm>
            <a:off x="-18300" y="4568875"/>
            <a:ext cx="9180600" cy="594300"/>
          </a:xfrm>
          <a:prstGeom prst="rect">
            <a:avLst/>
          </a:prstGeom>
          <a:solidFill>
            <a:srgbClr val="761A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8" name="Google Shape;198;p31"/>
          <p:cNvPicPr preferRelativeResize="0"/>
          <p:nvPr/>
        </p:nvPicPr>
        <p:blipFill>
          <a:blip r:embed="rId2">
            <a:alphaModFix/>
          </a:blip>
          <a:stretch>
            <a:fillRect/>
          </a:stretch>
        </p:blipFill>
        <p:spPr>
          <a:xfrm>
            <a:off x="8549652" y="4637425"/>
            <a:ext cx="457201" cy="457201"/>
          </a:xfrm>
          <a:prstGeom prst="rect">
            <a:avLst/>
          </a:prstGeom>
          <a:noFill/>
          <a:ln>
            <a:noFill/>
          </a:ln>
        </p:spPr>
      </p:pic>
      <p:sp>
        <p:nvSpPr>
          <p:cNvPr id="199" name="Google Shape;199;p31"/>
          <p:cNvSpPr txBox="1">
            <a:spLocks noGrp="1"/>
          </p:cNvSpPr>
          <p:nvPr>
            <p:ph type="title" idx="3"/>
          </p:nvPr>
        </p:nvSpPr>
        <p:spPr>
          <a:xfrm>
            <a:off x="311700" y="4579675"/>
            <a:ext cx="4260600" cy="5727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1pPr>
            <a:lvl2pPr lvl="1"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2pPr>
            <a:lvl3pPr lvl="2"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3pPr>
            <a:lvl4pPr lvl="3"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4pPr>
            <a:lvl5pPr lvl="4"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5pPr>
            <a:lvl6pPr lvl="5"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6pPr>
            <a:lvl7pPr lvl="6"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7pPr>
            <a:lvl8pPr lvl="7"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8pPr>
            <a:lvl9pPr lvl="8"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9pPr>
          </a:lstStyle>
          <a:p>
            <a:endParaRPr/>
          </a:p>
        </p:txBody>
      </p:sp>
      <p:sp>
        <p:nvSpPr>
          <p:cNvPr id="200" name="Google Shape;200;p31"/>
          <p:cNvSpPr txBox="1">
            <a:spLocks noGrp="1"/>
          </p:cNvSpPr>
          <p:nvPr>
            <p:ph type="title" idx="4"/>
          </p:nvPr>
        </p:nvSpPr>
        <p:spPr>
          <a:xfrm>
            <a:off x="6363125" y="4579675"/>
            <a:ext cx="2121000" cy="572700"/>
          </a:xfrm>
          <a:prstGeom prst="rect">
            <a:avLst/>
          </a:prstGeom>
        </p:spPr>
        <p:txBody>
          <a:bodyPr spcFirstLastPara="1" wrap="square" lIns="91425" tIns="91425" rIns="91425" bIns="91425" anchor="ctr" anchorCtr="0">
            <a:normAutofit/>
          </a:bodyPr>
          <a:lstStyle>
            <a:lvl1pPr lvl="0" algn="r"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1pPr>
            <a:lvl2pPr lvl="1" algn="r"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2pPr>
            <a:lvl3pPr lvl="2" algn="r"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3pPr>
            <a:lvl4pPr lvl="3" algn="r"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4pPr>
            <a:lvl5pPr lvl="4" algn="r"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5pPr>
            <a:lvl6pPr lvl="5" algn="r"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6pPr>
            <a:lvl7pPr lvl="6" algn="r"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7pPr>
            <a:lvl8pPr lvl="7" algn="r"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8pPr>
            <a:lvl9pPr lvl="8" algn="r"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9pPr>
          </a:lstStyle>
          <a:p>
            <a:endParaRPr/>
          </a:p>
        </p:txBody>
      </p:sp>
      <p:sp>
        <p:nvSpPr>
          <p:cNvPr id="201" name="Google Shape;201;p31"/>
          <p:cNvSpPr/>
          <p:nvPr/>
        </p:nvSpPr>
        <p:spPr>
          <a:xfrm>
            <a:off x="-3159" y="432744"/>
            <a:ext cx="63900" cy="594300"/>
          </a:xfrm>
          <a:prstGeom prst="rec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Clr>
                <a:srgbClr val="FFFFFF"/>
              </a:buClr>
              <a:buSzPts val="2400"/>
              <a:buFont typeface="Montserrat Black"/>
              <a:buNone/>
              <a:defRPr sz="2400">
                <a:solidFill>
                  <a:srgbClr val="FFFFFF"/>
                </a:solidFill>
                <a:latin typeface="Montserrat Black"/>
                <a:ea typeface="Montserrat Black"/>
                <a:cs typeface="Montserrat Black"/>
                <a:sym typeface="Montserrat Black"/>
              </a:defRPr>
            </a:lvl1pPr>
            <a:lvl2pPr lvl="1" algn="ctr">
              <a:spcBef>
                <a:spcPts val="0"/>
              </a:spcBef>
              <a:spcAft>
                <a:spcPts val="0"/>
              </a:spcAft>
              <a:buClr>
                <a:srgbClr val="FFFFFF"/>
              </a:buClr>
              <a:buSzPts val="2400"/>
              <a:buFont typeface="Montserrat Black"/>
              <a:buNone/>
              <a:defRPr sz="2400">
                <a:solidFill>
                  <a:srgbClr val="FFFFFF"/>
                </a:solidFill>
                <a:latin typeface="Montserrat Black"/>
                <a:ea typeface="Montserrat Black"/>
                <a:cs typeface="Montserrat Black"/>
                <a:sym typeface="Montserrat Black"/>
              </a:defRPr>
            </a:lvl2pPr>
            <a:lvl3pPr lvl="2" algn="ctr">
              <a:spcBef>
                <a:spcPts val="0"/>
              </a:spcBef>
              <a:spcAft>
                <a:spcPts val="0"/>
              </a:spcAft>
              <a:buClr>
                <a:srgbClr val="FFFFFF"/>
              </a:buClr>
              <a:buSzPts val="2400"/>
              <a:buFont typeface="Montserrat Black"/>
              <a:buNone/>
              <a:defRPr sz="2400">
                <a:solidFill>
                  <a:srgbClr val="FFFFFF"/>
                </a:solidFill>
                <a:latin typeface="Montserrat Black"/>
                <a:ea typeface="Montserrat Black"/>
                <a:cs typeface="Montserrat Black"/>
                <a:sym typeface="Montserrat Black"/>
              </a:defRPr>
            </a:lvl3pPr>
            <a:lvl4pPr lvl="3" algn="ctr">
              <a:spcBef>
                <a:spcPts val="0"/>
              </a:spcBef>
              <a:spcAft>
                <a:spcPts val="0"/>
              </a:spcAft>
              <a:buClr>
                <a:srgbClr val="FFFFFF"/>
              </a:buClr>
              <a:buSzPts val="2400"/>
              <a:buFont typeface="Montserrat Black"/>
              <a:buNone/>
              <a:defRPr sz="2400">
                <a:solidFill>
                  <a:srgbClr val="FFFFFF"/>
                </a:solidFill>
                <a:latin typeface="Montserrat Black"/>
                <a:ea typeface="Montserrat Black"/>
                <a:cs typeface="Montserrat Black"/>
                <a:sym typeface="Montserrat Black"/>
              </a:defRPr>
            </a:lvl4pPr>
            <a:lvl5pPr lvl="4" algn="ctr">
              <a:spcBef>
                <a:spcPts val="0"/>
              </a:spcBef>
              <a:spcAft>
                <a:spcPts val="0"/>
              </a:spcAft>
              <a:buClr>
                <a:srgbClr val="FFFFFF"/>
              </a:buClr>
              <a:buSzPts val="2400"/>
              <a:buFont typeface="Montserrat Black"/>
              <a:buNone/>
              <a:defRPr sz="2400">
                <a:solidFill>
                  <a:srgbClr val="FFFFFF"/>
                </a:solidFill>
                <a:latin typeface="Montserrat Black"/>
                <a:ea typeface="Montserrat Black"/>
                <a:cs typeface="Montserrat Black"/>
                <a:sym typeface="Montserrat Black"/>
              </a:defRPr>
            </a:lvl5pPr>
            <a:lvl6pPr lvl="5" algn="ctr">
              <a:spcBef>
                <a:spcPts val="0"/>
              </a:spcBef>
              <a:spcAft>
                <a:spcPts val="0"/>
              </a:spcAft>
              <a:buClr>
                <a:srgbClr val="FFFFFF"/>
              </a:buClr>
              <a:buSzPts val="2400"/>
              <a:buFont typeface="Montserrat Black"/>
              <a:buNone/>
              <a:defRPr sz="2400">
                <a:solidFill>
                  <a:srgbClr val="FFFFFF"/>
                </a:solidFill>
                <a:latin typeface="Montserrat Black"/>
                <a:ea typeface="Montserrat Black"/>
                <a:cs typeface="Montserrat Black"/>
                <a:sym typeface="Montserrat Black"/>
              </a:defRPr>
            </a:lvl6pPr>
            <a:lvl7pPr lvl="6" algn="ctr">
              <a:spcBef>
                <a:spcPts val="0"/>
              </a:spcBef>
              <a:spcAft>
                <a:spcPts val="0"/>
              </a:spcAft>
              <a:buClr>
                <a:srgbClr val="FFFFFF"/>
              </a:buClr>
              <a:buSzPts val="2400"/>
              <a:buFont typeface="Montserrat Black"/>
              <a:buNone/>
              <a:defRPr sz="2400">
                <a:solidFill>
                  <a:srgbClr val="FFFFFF"/>
                </a:solidFill>
                <a:latin typeface="Montserrat Black"/>
                <a:ea typeface="Montserrat Black"/>
                <a:cs typeface="Montserrat Black"/>
                <a:sym typeface="Montserrat Black"/>
              </a:defRPr>
            </a:lvl7pPr>
            <a:lvl8pPr lvl="7" algn="ctr">
              <a:spcBef>
                <a:spcPts val="0"/>
              </a:spcBef>
              <a:spcAft>
                <a:spcPts val="0"/>
              </a:spcAft>
              <a:buClr>
                <a:srgbClr val="FFFFFF"/>
              </a:buClr>
              <a:buSzPts val="2400"/>
              <a:buFont typeface="Montserrat Black"/>
              <a:buNone/>
              <a:defRPr sz="2400">
                <a:solidFill>
                  <a:srgbClr val="FFFFFF"/>
                </a:solidFill>
                <a:latin typeface="Montserrat Black"/>
                <a:ea typeface="Montserrat Black"/>
                <a:cs typeface="Montserrat Black"/>
                <a:sym typeface="Montserrat Black"/>
              </a:defRPr>
            </a:lvl8pPr>
            <a:lvl9pPr lvl="8" algn="ctr">
              <a:spcBef>
                <a:spcPts val="0"/>
              </a:spcBef>
              <a:spcAft>
                <a:spcPts val="0"/>
              </a:spcAft>
              <a:buClr>
                <a:srgbClr val="FFFFFF"/>
              </a:buClr>
              <a:buSzPts val="2400"/>
              <a:buFont typeface="Montserrat Black"/>
              <a:buNone/>
              <a:defRPr sz="2400">
                <a:solidFill>
                  <a:srgbClr val="FFFFFF"/>
                </a:solidFill>
                <a:latin typeface="Montserrat Black"/>
                <a:ea typeface="Montserrat Black"/>
                <a:cs typeface="Montserrat Black"/>
                <a:sym typeface="Montserrat Black"/>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losing">
  <p:cSld name="SECTION_HEADER_2">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6"/>
          <p:cNvSpPr/>
          <p:nvPr/>
        </p:nvSpPr>
        <p:spPr>
          <a:xfrm>
            <a:off x="0" y="2649675"/>
            <a:ext cx="9144000" cy="2493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 name="Google Shape;30;p6"/>
          <p:cNvPicPr preferRelativeResize="0"/>
          <p:nvPr/>
        </p:nvPicPr>
        <p:blipFill>
          <a:blip r:embed="rId3">
            <a:alphaModFix/>
          </a:blip>
          <a:stretch>
            <a:fillRect/>
          </a:stretch>
        </p:blipFill>
        <p:spPr>
          <a:xfrm>
            <a:off x="332500" y="4316450"/>
            <a:ext cx="2354028" cy="600000"/>
          </a:xfrm>
          <a:prstGeom prst="rect">
            <a:avLst/>
          </a:prstGeom>
          <a:noFill/>
          <a:ln>
            <a:noFill/>
          </a:ln>
        </p:spPr>
      </p:pic>
      <p:pic>
        <p:nvPicPr>
          <p:cNvPr id="31" name="Google Shape;31;p6"/>
          <p:cNvPicPr preferRelativeResize="0"/>
          <p:nvPr/>
        </p:nvPicPr>
        <p:blipFill>
          <a:blip r:embed="rId4">
            <a:alphaModFix/>
          </a:blip>
          <a:stretch>
            <a:fillRect/>
          </a:stretch>
        </p:blipFill>
        <p:spPr>
          <a:xfrm>
            <a:off x="6847600" y="4391350"/>
            <a:ext cx="1974299" cy="525100"/>
          </a:xfrm>
          <a:prstGeom prst="rect">
            <a:avLst/>
          </a:prstGeom>
          <a:noFill/>
          <a:ln>
            <a:noFill/>
          </a:ln>
        </p:spPr>
      </p:pic>
      <p:pic>
        <p:nvPicPr>
          <p:cNvPr id="32" name="Google Shape;32;p6"/>
          <p:cNvPicPr preferRelativeResize="0"/>
          <p:nvPr/>
        </p:nvPicPr>
        <p:blipFill>
          <a:blip r:embed="rId5">
            <a:alphaModFix/>
          </a:blip>
          <a:stretch>
            <a:fillRect/>
          </a:stretch>
        </p:blipFill>
        <p:spPr>
          <a:xfrm>
            <a:off x="1924172" y="339251"/>
            <a:ext cx="5295647" cy="374419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rgbClr val="FFFFFF"/>
              </a:buClr>
              <a:buSzPts val="2300"/>
              <a:buFont typeface="Montserrat Black"/>
              <a:buNone/>
              <a:defRPr sz="2300">
                <a:solidFill>
                  <a:srgbClr val="FFFFFF"/>
                </a:solidFill>
                <a:latin typeface="Montserrat Black"/>
                <a:ea typeface="Montserrat Black"/>
                <a:cs typeface="Montserrat Black"/>
                <a:sym typeface="Montserrat Black"/>
              </a:defRPr>
            </a:lvl1pPr>
            <a:lvl2pPr lvl="1" algn="ctr" rtl="0">
              <a:spcBef>
                <a:spcPts val="0"/>
              </a:spcBef>
              <a:spcAft>
                <a:spcPts val="0"/>
              </a:spcAft>
              <a:buClr>
                <a:srgbClr val="FFFFFF"/>
              </a:buClr>
              <a:buSzPts val="2300"/>
              <a:buFont typeface="Montserrat Black"/>
              <a:buNone/>
              <a:defRPr sz="2300">
                <a:solidFill>
                  <a:srgbClr val="FFFFFF"/>
                </a:solidFill>
                <a:latin typeface="Montserrat Black"/>
                <a:ea typeface="Montserrat Black"/>
                <a:cs typeface="Montserrat Black"/>
                <a:sym typeface="Montserrat Black"/>
              </a:defRPr>
            </a:lvl2pPr>
            <a:lvl3pPr lvl="2" algn="ctr" rtl="0">
              <a:spcBef>
                <a:spcPts val="0"/>
              </a:spcBef>
              <a:spcAft>
                <a:spcPts val="0"/>
              </a:spcAft>
              <a:buClr>
                <a:srgbClr val="FFFFFF"/>
              </a:buClr>
              <a:buSzPts val="2300"/>
              <a:buFont typeface="Montserrat Black"/>
              <a:buNone/>
              <a:defRPr sz="2300">
                <a:solidFill>
                  <a:srgbClr val="FFFFFF"/>
                </a:solidFill>
                <a:latin typeface="Montserrat Black"/>
                <a:ea typeface="Montserrat Black"/>
                <a:cs typeface="Montserrat Black"/>
                <a:sym typeface="Montserrat Black"/>
              </a:defRPr>
            </a:lvl3pPr>
            <a:lvl4pPr lvl="3" algn="ctr" rtl="0">
              <a:spcBef>
                <a:spcPts val="0"/>
              </a:spcBef>
              <a:spcAft>
                <a:spcPts val="0"/>
              </a:spcAft>
              <a:buClr>
                <a:srgbClr val="FFFFFF"/>
              </a:buClr>
              <a:buSzPts val="2300"/>
              <a:buFont typeface="Montserrat Black"/>
              <a:buNone/>
              <a:defRPr sz="2300">
                <a:solidFill>
                  <a:srgbClr val="FFFFFF"/>
                </a:solidFill>
                <a:latin typeface="Montserrat Black"/>
                <a:ea typeface="Montserrat Black"/>
                <a:cs typeface="Montserrat Black"/>
                <a:sym typeface="Montserrat Black"/>
              </a:defRPr>
            </a:lvl4pPr>
            <a:lvl5pPr lvl="4" algn="ctr" rtl="0">
              <a:spcBef>
                <a:spcPts val="0"/>
              </a:spcBef>
              <a:spcAft>
                <a:spcPts val="0"/>
              </a:spcAft>
              <a:buClr>
                <a:srgbClr val="FFFFFF"/>
              </a:buClr>
              <a:buSzPts val="2300"/>
              <a:buFont typeface="Montserrat Black"/>
              <a:buNone/>
              <a:defRPr sz="2300">
                <a:solidFill>
                  <a:srgbClr val="FFFFFF"/>
                </a:solidFill>
                <a:latin typeface="Montserrat Black"/>
                <a:ea typeface="Montserrat Black"/>
                <a:cs typeface="Montserrat Black"/>
                <a:sym typeface="Montserrat Black"/>
              </a:defRPr>
            </a:lvl5pPr>
            <a:lvl6pPr lvl="5" algn="ctr" rtl="0">
              <a:spcBef>
                <a:spcPts val="0"/>
              </a:spcBef>
              <a:spcAft>
                <a:spcPts val="0"/>
              </a:spcAft>
              <a:buClr>
                <a:srgbClr val="FFFFFF"/>
              </a:buClr>
              <a:buSzPts val="2300"/>
              <a:buFont typeface="Montserrat Black"/>
              <a:buNone/>
              <a:defRPr sz="2300">
                <a:solidFill>
                  <a:srgbClr val="FFFFFF"/>
                </a:solidFill>
                <a:latin typeface="Montserrat Black"/>
                <a:ea typeface="Montserrat Black"/>
                <a:cs typeface="Montserrat Black"/>
                <a:sym typeface="Montserrat Black"/>
              </a:defRPr>
            </a:lvl6pPr>
            <a:lvl7pPr lvl="6" algn="ctr" rtl="0">
              <a:spcBef>
                <a:spcPts val="0"/>
              </a:spcBef>
              <a:spcAft>
                <a:spcPts val="0"/>
              </a:spcAft>
              <a:buClr>
                <a:srgbClr val="FFFFFF"/>
              </a:buClr>
              <a:buSzPts val="2300"/>
              <a:buFont typeface="Montserrat Black"/>
              <a:buNone/>
              <a:defRPr sz="2300">
                <a:solidFill>
                  <a:srgbClr val="FFFFFF"/>
                </a:solidFill>
                <a:latin typeface="Montserrat Black"/>
                <a:ea typeface="Montserrat Black"/>
                <a:cs typeface="Montserrat Black"/>
                <a:sym typeface="Montserrat Black"/>
              </a:defRPr>
            </a:lvl7pPr>
            <a:lvl8pPr lvl="7" algn="ctr" rtl="0">
              <a:spcBef>
                <a:spcPts val="0"/>
              </a:spcBef>
              <a:spcAft>
                <a:spcPts val="0"/>
              </a:spcAft>
              <a:buClr>
                <a:srgbClr val="FFFFFF"/>
              </a:buClr>
              <a:buSzPts val="2300"/>
              <a:buFont typeface="Montserrat Black"/>
              <a:buNone/>
              <a:defRPr sz="2300">
                <a:solidFill>
                  <a:srgbClr val="FFFFFF"/>
                </a:solidFill>
                <a:latin typeface="Montserrat Black"/>
                <a:ea typeface="Montserrat Black"/>
                <a:cs typeface="Montserrat Black"/>
                <a:sym typeface="Montserrat Black"/>
              </a:defRPr>
            </a:lvl8pPr>
            <a:lvl9pPr lvl="8" algn="ctr" rtl="0">
              <a:spcBef>
                <a:spcPts val="0"/>
              </a:spcBef>
              <a:spcAft>
                <a:spcPts val="0"/>
              </a:spcAft>
              <a:buClr>
                <a:srgbClr val="FFFFFF"/>
              </a:buClr>
              <a:buSzPts val="2300"/>
              <a:buFont typeface="Montserrat Black"/>
              <a:buNone/>
              <a:defRPr sz="2300">
                <a:solidFill>
                  <a:srgbClr val="FFFFFF"/>
                </a:solidFill>
                <a:latin typeface="Montserrat Black"/>
                <a:ea typeface="Montserrat Black"/>
                <a:cs typeface="Montserrat Black"/>
                <a:sym typeface="Montserrat Black"/>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s">
  <p:cSld name="SECTION_HEADER_1_1">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8"/>
          <p:cNvSpPr txBox="1"/>
          <p:nvPr/>
        </p:nvSpPr>
        <p:spPr>
          <a:xfrm>
            <a:off x="551925" y="457200"/>
            <a:ext cx="5403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0" b="1">
                <a:solidFill>
                  <a:schemeClr val="lt1"/>
                </a:solidFill>
                <a:latin typeface="Montserrat"/>
                <a:ea typeface="Montserrat"/>
                <a:cs typeface="Montserrat"/>
                <a:sym typeface="Montserrat"/>
              </a:rPr>
              <a:t>“</a:t>
            </a:r>
            <a:endParaRPr sz="9000" b="1">
              <a:solidFill>
                <a:schemeClr val="lt1"/>
              </a:solidFill>
              <a:latin typeface="Montserrat"/>
              <a:ea typeface="Montserrat"/>
              <a:cs typeface="Montserrat"/>
              <a:sym typeface="Montserrat"/>
            </a:endParaRPr>
          </a:p>
        </p:txBody>
      </p:sp>
      <p:sp>
        <p:nvSpPr>
          <p:cNvPr id="37" name="Google Shape;37;p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rgbClr val="FFFFFF"/>
              </a:buClr>
              <a:buSzPts val="2300"/>
              <a:buFont typeface="Montserrat Black"/>
              <a:buNone/>
              <a:defRPr sz="2300">
                <a:solidFill>
                  <a:srgbClr val="FFFFFF"/>
                </a:solidFill>
                <a:latin typeface="Montserrat Black"/>
                <a:ea typeface="Montserrat Black"/>
                <a:cs typeface="Montserrat Black"/>
                <a:sym typeface="Montserrat Black"/>
              </a:defRPr>
            </a:lvl1pPr>
            <a:lvl2pPr lvl="1" algn="ctr" rtl="0">
              <a:spcBef>
                <a:spcPts val="0"/>
              </a:spcBef>
              <a:spcAft>
                <a:spcPts val="0"/>
              </a:spcAft>
              <a:buClr>
                <a:srgbClr val="FFFFFF"/>
              </a:buClr>
              <a:buSzPts val="2300"/>
              <a:buFont typeface="Montserrat Black"/>
              <a:buNone/>
              <a:defRPr sz="2300">
                <a:solidFill>
                  <a:srgbClr val="FFFFFF"/>
                </a:solidFill>
                <a:latin typeface="Montserrat Black"/>
                <a:ea typeface="Montserrat Black"/>
                <a:cs typeface="Montserrat Black"/>
                <a:sym typeface="Montserrat Black"/>
              </a:defRPr>
            </a:lvl2pPr>
            <a:lvl3pPr lvl="2" algn="ctr" rtl="0">
              <a:spcBef>
                <a:spcPts val="0"/>
              </a:spcBef>
              <a:spcAft>
                <a:spcPts val="0"/>
              </a:spcAft>
              <a:buClr>
                <a:srgbClr val="FFFFFF"/>
              </a:buClr>
              <a:buSzPts val="2300"/>
              <a:buFont typeface="Montserrat Black"/>
              <a:buNone/>
              <a:defRPr sz="2300">
                <a:solidFill>
                  <a:srgbClr val="FFFFFF"/>
                </a:solidFill>
                <a:latin typeface="Montserrat Black"/>
                <a:ea typeface="Montserrat Black"/>
                <a:cs typeface="Montserrat Black"/>
                <a:sym typeface="Montserrat Black"/>
              </a:defRPr>
            </a:lvl3pPr>
            <a:lvl4pPr lvl="3" algn="ctr" rtl="0">
              <a:spcBef>
                <a:spcPts val="0"/>
              </a:spcBef>
              <a:spcAft>
                <a:spcPts val="0"/>
              </a:spcAft>
              <a:buClr>
                <a:srgbClr val="FFFFFF"/>
              </a:buClr>
              <a:buSzPts val="2300"/>
              <a:buFont typeface="Montserrat Black"/>
              <a:buNone/>
              <a:defRPr sz="2300">
                <a:solidFill>
                  <a:srgbClr val="FFFFFF"/>
                </a:solidFill>
                <a:latin typeface="Montserrat Black"/>
                <a:ea typeface="Montserrat Black"/>
                <a:cs typeface="Montserrat Black"/>
                <a:sym typeface="Montserrat Black"/>
              </a:defRPr>
            </a:lvl4pPr>
            <a:lvl5pPr lvl="4" algn="ctr" rtl="0">
              <a:spcBef>
                <a:spcPts val="0"/>
              </a:spcBef>
              <a:spcAft>
                <a:spcPts val="0"/>
              </a:spcAft>
              <a:buClr>
                <a:srgbClr val="FFFFFF"/>
              </a:buClr>
              <a:buSzPts val="2300"/>
              <a:buFont typeface="Montserrat Black"/>
              <a:buNone/>
              <a:defRPr sz="2300">
                <a:solidFill>
                  <a:srgbClr val="FFFFFF"/>
                </a:solidFill>
                <a:latin typeface="Montserrat Black"/>
                <a:ea typeface="Montserrat Black"/>
                <a:cs typeface="Montserrat Black"/>
                <a:sym typeface="Montserrat Black"/>
              </a:defRPr>
            </a:lvl5pPr>
            <a:lvl6pPr lvl="5" algn="ctr" rtl="0">
              <a:spcBef>
                <a:spcPts val="0"/>
              </a:spcBef>
              <a:spcAft>
                <a:spcPts val="0"/>
              </a:spcAft>
              <a:buClr>
                <a:srgbClr val="FFFFFF"/>
              </a:buClr>
              <a:buSzPts val="2300"/>
              <a:buFont typeface="Montserrat Black"/>
              <a:buNone/>
              <a:defRPr sz="2300">
                <a:solidFill>
                  <a:srgbClr val="FFFFFF"/>
                </a:solidFill>
                <a:latin typeface="Montserrat Black"/>
                <a:ea typeface="Montserrat Black"/>
                <a:cs typeface="Montserrat Black"/>
                <a:sym typeface="Montserrat Black"/>
              </a:defRPr>
            </a:lvl6pPr>
            <a:lvl7pPr lvl="6" algn="ctr" rtl="0">
              <a:spcBef>
                <a:spcPts val="0"/>
              </a:spcBef>
              <a:spcAft>
                <a:spcPts val="0"/>
              </a:spcAft>
              <a:buClr>
                <a:srgbClr val="FFFFFF"/>
              </a:buClr>
              <a:buSzPts val="2300"/>
              <a:buFont typeface="Montserrat Black"/>
              <a:buNone/>
              <a:defRPr sz="2300">
                <a:solidFill>
                  <a:srgbClr val="FFFFFF"/>
                </a:solidFill>
                <a:latin typeface="Montserrat Black"/>
                <a:ea typeface="Montserrat Black"/>
                <a:cs typeface="Montserrat Black"/>
                <a:sym typeface="Montserrat Black"/>
              </a:defRPr>
            </a:lvl7pPr>
            <a:lvl8pPr lvl="7" algn="ctr" rtl="0">
              <a:spcBef>
                <a:spcPts val="0"/>
              </a:spcBef>
              <a:spcAft>
                <a:spcPts val="0"/>
              </a:spcAft>
              <a:buClr>
                <a:srgbClr val="FFFFFF"/>
              </a:buClr>
              <a:buSzPts val="2300"/>
              <a:buFont typeface="Montserrat Black"/>
              <a:buNone/>
              <a:defRPr sz="2300">
                <a:solidFill>
                  <a:srgbClr val="FFFFFF"/>
                </a:solidFill>
                <a:latin typeface="Montserrat Black"/>
                <a:ea typeface="Montserrat Black"/>
                <a:cs typeface="Montserrat Black"/>
                <a:sym typeface="Montserrat Black"/>
              </a:defRPr>
            </a:lvl8pPr>
            <a:lvl9pPr lvl="8" algn="ctr" rtl="0">
              <a:spcBef>
                <a:spcPts val="0"/>
              </a:spcBef>
              <a:spcAft>
                <a:spcPts val="0"/>
              </a:spcAft>
              <a:buClr>
                <a:srgbClr val="FFFFFF"/>
              </a:buClr>
              <a:buSzPts val="2300"/>
              <a:buFont typeface="Montserrat Black"/>
              <a:buNone/>
              <a:defRPr sz="2300">
                <a:solidFill>
                  <a:srgbClr val="FFFFFF"/>
                </a:solidFill>
                <a:latin typeface="Montserrat Black"/>
                <a:ea typeface="Montserrat Black"/>
                <a:cs typeface="Montserrat Black"/>
                <a:sym typeface="Montserrat Black"/>
              </a:defRPr>
            </a:lvl9pPr>
          </a:lstStyle>
          <a:p>
            <a:endParaRPr/>
          </a:p>
        </p:txBody>
      </p:sp>
      <p:sp>
        <p:nvSpPr>
          <p:cNvPr id="38" name="Google Shape;38;p8"/>
          <p:cNvSpPr txBox="1">
            <a:spLocks noGrp="1"/>
          </p:cNvSpPr>
          <p:nvPr>
            <p:ph type="title" idx="2"/>
          </p:nvPr>
        </p:nvSpPr>
        <p:spPr>
          <a:xfrm>
            <a:off x="311700" y="39592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accent4"/>
              </a:buClr>
              <a:buSzPts val="1300"/>
              <a:buFont typeface="Montserrat Medium"/>
              <a:buNone/>
              <a:defRPr sz="1300">
                <a:solidFill>
                  <a:schemeClr val="accent4"/>
                </a:solidFill>
                <a:latin typeface="Montserrat Medium"/>
                <a:ea typeface="Montserrat Medium"/>
                <a:cs typeface="Montserrat Medium"/>
                <a:sym typeface="Montserrat Medium"/>
              </a:defRPr>
            </a:lvl1pPr>
            <a:lvl2pPr lvl="1" algn="ctr" rtl="0">
              <a:spcBef>
                <a:spcPts val="0"/>
              </a:spcBef>
              <a:spcAft>
                <a:spcPts val="0"/>
              </a:spcAft>
              <a:buClr>
                <a:schemeClr val="accent4"/>
              </a:buClr>
              <a:buSzPts val="1300"/>
              <a:buFont typeface="Montserrat Medium"/>
              <a:buNone/>
              <a:defRPr sz="1300">
                <a:solidFill>
                  <a:schemeClr val="accent4"/>
                </a:solidFill>
                <a:latin typeface="Montserrat Medium"/>
                <a:ea typeface="Montserrat Medium"/>
                <a:cs typeface="Montserrat Medium"/>
                <a:sym typeface="Montserrat Medium"/>
              </a:defRPr>
            </a:lvl2pPr>
            <a:lvl3pPr lvl="2" algn="ctr" rtl="0">
              <a:spcBef>
                <a:spcPts val="0"/>
              </a:spcBef>
              <a:spcAft>
                <a:spcPts val="0"/>
              </a:spcAft>
              <a:buClr>
                <a:schemeClr val="accent4"/>
              </a:buClr>
              <a:buSzPts val="1300"/>
              <a:buFont typeface="Montserrat Medium"/>
              <a:buNone/>
              <a:defRPr sz="1300">
                <a:solidFill>
                  <a:schemeClr val="accent4"/>
                </a:solidFill>
                <a:latin typeface="Montserrat Medium"/>
                <a:ea typeface="Montserrat Medium"/>
                <a:cs typeface="Montserrat Medium"/>
                <a:sym typeface="Montserrat Medium"/>
              </a:defRPr>
            </a:lvl3pPr>
            <a:lvl4pPr lvl="3" algn="ctr" rtl="0">
              <a:spcBef>
                <a:spcPts val="0"/>
              </a:spcBef>
              <a:spcAft>
                <a:spcPts val="0"/>
              </a:spcAft>
              <a:buClr>
                <a:schemeClr val="accent4"/>
              </a:buClr>
              <a:buSzPts val="1300"/>
              <a:buFont typeface="Montserrat Medium"/>
              <a:buNone/>
              <a:defRPr sz="1300">
                <a:solidFill>
                  <a:schemeClr val="accent4"/>
                </a:solidFill>
                <a:latin typeface="Montserrat Medium"/>
                <a:ea typeface="Montserrat Medium"/>
                <a:cs typeface="Montserrat Medium"/>
                <a:sym typeface="Montserrat Medium"/>
              </a:defRPr>
            </a:lvl4pPr>
            <a:lvl5pPr lvl="4" algn="ctr" rtl="0">
              <a:spcBef>
                <a:spcPts val="0"/>
              </a:spcBef>
              <a:spcAft>
                <a:spcPts val="0"/>
              </a:spcAft>
              <a:buClr>
                <a:schemeClr val="accent4"/>
              </a:buClr>
              <a:buSzPts val="1300"/>
              <a:buFont typeface="Montserrat Medium"/>
              <a:buNone/>
              <a:defRPr sz="1300">
                <a:solidFill>
                  <a:schemeClr val="accent4"/>
                </a:solidFill>
                <a:latin typeface="Montserrat Medium"/>
                <a:ea typeface="Montserrat Medium"/>
                <a:cs typeface="Montserrat Medium"/>
                <a:sym typeface="Montserrat Medium"/>
              </a:defRPr>
            </a:lvl5pPr>
            <a:lvl6pPr lvl="5" algn="ctr" rtl="0">
              <a:spcBef>
                <a:spcPts val="0"/>
              </a:spcBef>
              <a:spcAft>
                <a:spcPts val="0"/>
              </a:spcAft>
              <a:buClr>
                <a:schemeClr val="accent4"/>
              </a:buClr>
              <a:buSzPts val="1300"/>
              <a:buFont typeface="Montserrat Medium"/>
              <a:buNone/>
              <a:defRPr sz="1300">
                <a:solidFill>
                  <a:schemeClr val="accent4"/>
                </a:solidFill>
                <a:latin typeface="Montserrat Medium"/>
                <a:ea typeface="Montserrat Medium"/>
                <a:cs typeface="Montserrat Medium"/>
                <a:sym typeface="Montserrat Medium"/>
              </a:defRPr>
            </a:lvl6pPr>
            <a:lvl7pPr lvl="6" algn="ctr" rtl="0">
              <a:spcBef>
                <a:spcPts val="0"/>
              </a:spcBef>
              <a:spcAft>
                <a:spcPts val="0"/>
              </a:spcAft>
              <a:buClr>
                <a:schemeClr val="accent4"/>
              </a:buClr>
              <a:buSzPts val="1300"/>
              <a:buFont typeface="Montserrat Medium"/>
              <a:buNone/>
              <a:defRPr sz="1300">
                <a:solidFill>
                  <a:schemeClr val="accent4"/>
                </a:solidFill>
                <a:latin typeface="Montserrat Medium"/>
                <a:ea typeface="Montserrat Medium"/>
                <a:cs typeface="Montserrat Medium"/>
                <a:sym typeface="Montserrat Medium"/>
              </a:defRPr>
            </a:lvl7pPr>
            <a:lvl8pPr lvl="7" algn="ctr" rtl="0">
              <a:spcBef>
                <a:spcPts val="0"/>
              </a:spcBef>
              <a:spcAft>
                <a:spcPts val="0"/>
              </a:spcAft>
              <a:buClr>
                <a:schemeClr val="accent4"/>
              </a:buClr>
              <a:buSzPts val="1300"/>
              <a:buFont typeface="Montserrat Medium"/>
              <a:buNone/>
              <a:defRPr sz="1300">
                <a:solidFill>
                  <a:schemeClr val="accent4"/>
                </a:solidFill>
                <a:latin typeface="Montserrat Medium"/>
                <a:ea typeface="Montserrat Medium"/>
                <a:cs typeface="Montserrat Medium"/>
                <a:sym typeface="Montserrat Medium"/>
              </a:defRPr>
            </a:lvl8pPr>
            <a:lvl9pPr lvl="8" algn="ctr" rtl="0">
              <a:spcBef>
                <a:spcPts val="0"/>
              </a:spcBef>
              <a:spcAft>
                <a:spcPts val="0"/>
              </a:spcAft>
              <a:buClr>
                <a:schemeClr val="accent4"/>
              </a:buClr>
              <a:buSzPts val="1300"/>
              <a:buFont typeface="Montserrat Medium"/>
              <a:buNone/>
              <a:defRPr sz="1300">
                <a:solidFill>
                  <a:schemeClr val="accent4"/>
                </a:solidFill>
                <a:latin typeface="Montserrat Medium"/>
                <a:ea typeface="Montserrat Medium"/>
                <a:cs typeface="Montserrat Medium"/>
                <a:sym typeface="Montserrat Medium"/>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 Content (Text &amp; Image)" type="tx">
  <p:cSld name="TITLE_AND_BODY">
    <p:bg>
      <p:bgPr>
        <a:solidFill>
          <a:schemeClr val="lt1"/>
        </a:solidFill>
        <a:effectLst/>
      </p:bgPr>
    </p:bg>
    <p:spTree>
      <p:nvGrpSpPr>
        <p:cNvPr id="1" name="Shape 39"/>
        <p:cNvGrpSpPr/>
        <p:nvPr/>
      </p:nvGrpSpPr>
      <p:grpSpPr>
        <a:xfrm>
          <a:off x="0" y="0"/>
          <a:ext cx="0" cy="0"/>
          <a:chOff x="0" y="0"/>
          <a:chExt cx="0" cy="0"/>
        </a:xfrm>
      </p:grpSpPr>
      <p:sp>
        <p:nvSpPr>
          <p:cNvPr id="40" name="Google Shape;40;p9"/>
          <p:cNvSpPr txBox="1">
            <a:spLocks noGrp="1"/>
          </p:cNvSpPr>
          <p:nvPr>
            <p:ph type="title"/>
          </p:nvPr>
        </p:nvSpPr>
        <p:spPr>
          <a:xfrm>
            <a:off x="311700" y="445025"/>
            <a:ext cx="3237300" cy="572700"/>
          </a:xfrm>
          <a:prstGeom prst="rect">
            <a:avLst/>
          </a:prstGeom>
        </p:spPr>
        <p:txBody>
          <a:bodyPr spcFirstLastPara="1" wrap="square" lIns="91425" tIns="91425" rIns="91425" bIns="91425" anchor="t" anchorCtr="0">
            <a:normAutofit/>
          </a:bodyPr>
          <a:lstStyle>
            <a:lvl1pPr lvl="0">
              <a:spcBef>
                <a:spcPts val="0"/>
              </a:spcBef>
              <a:spcAft>
                <a:spcPts val="0"/>
              </a:spcAft>
              <a:buClr>
                <a:srgbClr val="761A79"/>
              </a:buClr>
              <a:buSzPts val="2000"/>
              <a:buFont typeface="Montserrat ExtraBold"/>
              <a:buNone/>
              <a:defRPr sz="2000">
                <a:solidFill>
                  <a:srgbClr val="761A79"/>
                </a:solidFill>
                <a:latin typeface="Montserrat ExtraBold"/>
                <a:ea typeface="Montserrat ExtraBold"/>
                <a:cs typeface="Montserrat ExtraBold"/>
                <a:sym typeface="Montserrat ExtraBold"/>
              </a:defRPr>
            </a:lvl1pPr>
            <a:lvl2pPr lvl="1">
              <a:spcBef>
                <a:spcPts val="0"/>
              </a:spcBef>
              <a:spcAft>
                <a:spcPts val="0"/>
              </a:spcAft>
              <a:buClr>
                <a:srgbClr val="761A79"/>
              </a:buClr>
              <a:buSzPts val="2800"/>
              <a:buFont typeface="Montserrat Black"/>
              <a:buNone/>
              <a:defRPr>
                <a:solidFill>
                  <a:srgbClr val="761A79"/>
                </a:solidFill>
                <a:latin typeface="Montserrat Black"/>
                <a:ea typeface="Montserrat Black"/>
                <a:cs typeface="Montserrat Black"/>
                <a:sym typeface="Montserrat Black"/>
              </a:defRPr>
            </a:lvl2pPr>
            <a:lvl3pPr lvl="2">
              <a:spcBef>
                <a:spcPts val="0"/>
              </a:spcBef>
              <a:spcAft>
                <a:spcPts val="0"/>
              </a:spcAft>
              <a:buClr>
                <a:srgbClr val="761A79"/>
              </a:buClr>
              <a:buSzPts val="2800"/>
              <a:buFont typeface="Montserrat Black"/>
              <a:buNone/>
              <a:defRPr>
                <a:solidFill>
                  <a:srgbClr val="761A79"/>
                </a:solidFill>
                <a:latin typeface="Montserrat Black"/>
                <a:ea typeface="Montserrat Black"/>
                <a:cs typeface="Montserrat Black"/>
                <a:sym typeface="Montserrat Black"/>
              </a:defRPr>
            </a:lvl3pPr>
            <a:lvl4pPr lvl="3">
              <a:spcBef>
                <a:spcPts val="0"/>
              </a:spcBef>
              <a:spcAft>
                <a:spcPts val="0"/>
              </a:spcAft>
              <a:buClr>
                <a:srgbClr val="761A79"/>
              </a:buClr>
              <a:buSzPts val="2800"/>
              <a:buFont typeface="Montserrat Black"/>
              <a:buNone/>
              <a:defRPr>
                <a:solidFill>
                  <a:srgbClr val="761A79"/>
                </a:solidFill>
                <a:latin typeface="Montserrat Black"/>
                <a:ea typeface="Montserrat Black"/>
                <a:cs typeface="Montserrat Black"/>
                <a:sym typeface="Montserrat Black"/>
              </a:defRPr>
            </a:lvl4pPr>
            <a:lvl5pPr lvl="4">
              <a:spcBef>
                <a:spcPts val="0"/>
              </a:spcBef>
              <a:spcAft>
                <a:spcPts val="0"/>
              </a:spcAft>
              <a:buClr>
                <a:srgbClr val="761A79"/>
              </a:buClr>
              <a:buSzPts val="2800"/>
              <a:buFont typeface="Montserrat Black"/>
              <a:buNone/>
              <a:defRPr>
                <a:solidFill>
                  <a:srgbClr val="761A79"/>
                </a:solidFill>
                <a:latin typeface="Montserrat Black"/>
                <a:ea typeface="Montserrat Black"/>
                <a:cs typeface="Montserrat Black"/>
                <a:sym typeface="Montserrat Black"/>
              </a:defRPr>
            </a:lvl5pPr>
            <a:lvl6pPr lvl="5">
              <a:spcBef>
                <a:spcPts val="0"/>
              </a:spcBef>
              <a:spcAft>
                <a:spcPts val="0"/>
              </a:spcAft>
              <a:buClr>
                <a:srgbClr val="761A79"/>
              </a:buClr>
              <a:buSzPts val="2800"/>
              <a:buFont typeface="Montserrat Black"/>
              <a:buNone/>
              <a:defRPr>
                <a:solidFill>
                  <a:srgbClr val="761A79"/>
                </a:solidFill>
                <a:latin typeface="Montserrat Black"/>
                <a:ea typeface="Montserrat Black"/>
                <a:cs typeface="Montserrat Black"/>
                <a:sym typeface="Montserrat Black"/>
              </a:defRPr>
            </a:lvl6pPr>
            <a:lvl7pPr lvl="6">
              <a:spcBef>
                <a:spcPts val="0"/>
              </a:spcBef>
              <a:spcAft>
                <a:spcPts val="0"/>
              </a:spcAft>
              <a:buClr>
                <a:srgbClr val="761A79"/>
              </a:buClr>
              <a:buSzPts val="2800"/>
              <a:buFont typeface="Montserrat Black"/>
              <a:buNone/>
              <a:defRPr>
                <a:solidFill>
                  <a:srgbClr val="761A79"/>
                </a:solidFill>
                <a:latin typeface="Montserrat Black"/>
                <a:ea typeface="Montserrat Black"/>
                <a:cs typeface="Montserrat Black"/>
                <a:sym typeface="Montserrat Black"/>
              </a:defRPr>
            </a:lvl7pPr>
            <a:lvl8pPr lvl="7">
              <a:spcBef>
                <a:spcPts val="0"/>
              </a:spcBef>
              <a:spcAft>
                <a:spcPts val="0"/>
              </a:spcAft>
              <a:buClr>
                <a:srgbClr val="761A79"/>
              </a:buClr>
              <a:buSzPts val="2800"/>
              <a:buFont typeface="Montserrat Black"/>
              <a:buNone/>
              <a:defRPr>
                <a:solidFill>
                  <a:srgbClr val="761A79"/>
                </a:solidFill>
                <a:latin typeface="Montserrat Black"/>
                <a:ea typeface="Montserrat Black"/>
                <a:cs typeface="Montserrat Black"/>
                <a:sym typeface="Montserrat Black"/>
              </a:defRPr>
            </a:lvl8pPr>
            <a:lvl9pPr lvl="8">
              <a:spcBef>
                <a:spcPts val="0"/>
              </a:spcBef>
              <a:spcAft>
                <a:spcPts val="0"/>
              </a:spcAft>
              <a:buClr>
                <a:srgbClr val="761A79"/>
              </a:buClr>
              <a:buSzPts val="2800"/>
              <a:buFont typeface="Montserrat Black"/>
              <a:buNone/>
              <a:defRPr>
                <a:solidFill>
                  <a:srgbClr val="761A79"/>
                </a:solidFill>
                <a:latin typeface="Montserrat Black"/>
                <a:ea typeface="Montserrat Black"/>
                <a:cs typeface="Montserrat Black"/>
                <a:sym typeface="Montserrat Black"/>
              </a:defRPr>
            </a:lvl9pPr>
          </a:lstStyle>
          <a:p>
            <a:endParaRPr/>
          </a:p>
        </p:txBody>
      </p:sp>
      <p:sp>
        <p:nvSpPr>
          <p:cNvPr id="41" name="Google Shape;41;p9"/>
          <p:cNvSpPr txBox="1">
            <a:spLocks noGrp="1"/>
          </p:cNvSpPr>
          <p:nvPr>
            <p:ph type="body" idx="1"/>
          </p:nvPr>
        </p:nvSpPr>
        <p:spPr>
          <a:xfrm>
            <a:off x="311700" y="1152475"/>
            <a:ext cx="32373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Clr>
                <a:srgbClr val="001F43"/>
              </a:buClr>
              <a:buSzPts val="1400"/>
              <a:buFont typeface="Montserrat"/>
              <a:buChar char="●"/>
              <a:defRPr sz="1400">
                <a:solidFill>
                  <a:srgbClr val="001F43"/>
                </a:solidFill>
                <a:latin typeface="Montserrat"/>
                <a:ea typeface="Montserrat"/>
                <a:cs typeface="Montserrat"/>
                <a:sym typeface="Montserrat"/>
              </a:defRPr>
            </a:lvl1pPr>
            <a:lvl2pPr marL="914400" lvl="1" indent="-304800">
              <a:spcBef>
                <a:spcPts val="0"/>
              </a:spcBef>
              <a:spcAft>
                <a:spcPts val="0"/>
              </a:spcAft>
              <a:buClr>
                <a:srgbClr val="001F43"/>
              </a:buClr>
              <a:buSzPts val="1200"/>
              <a:buFont typeface="Montserrat"/>
              <a:buChar char="○"/>
              <a:defRPr sz="1200">
                <a:solidFill>
                  <a:srgbClr val="001F43"/>
                </a:solidFill>
                <a:latin typeface="Montserrat"/>
                <a:ea typeface="Montserrat"/>
                <a:cs typeface="Montserrat"/>
                <a:sym typeface="Montserrat"/>
              </a:defRPr>
            </a:lvl2pPr>
            <a:lvl3pPr marL="1371600" lvl="2" indent="-304800">
              <a:spcBef>
                <a:spcPts val="0"/>
              </a:spcBef>
              <a:spcAft>
                <a:spcPts val="0"/>
              </a:spcAft>
              <a:buClr>
                <a:srgbClr val="001F43"/>
              </a:buClr>
              <a:buSzPts val="1200"/>
              <a:buFont typeface="Montserrat"/>
              <a:buChar char="■"/>
              <a:defRPr sz="1200">
                <a:solidFill>
                  <a:srgbClr val="001F43"/>
                </a:solidFill>
                <a:latin typeface="Montserrat"/>
                <a:ea typeface="Montserrat"/>
                <a:cs typeface="Montserrat"/>
                <a:sym typeface="Montserrat"/>
              </a:defRPr>
            </a:lvl3pPr>
            <a:lvl4pPr marL="1828800" lvl="3" indent="-304800">
              <a:spcBef>
                <a:spcPts val="0"/>
              </a:spcBef>
              <a:spcAft>
                <a:spcPts val="0"/>
              </a:spcAft>
              <a:buClr>
                <a:srgbClr val="001F43"/>
              </a:buClr>
              <a:buSzPts val="1200"/>
              <a:buFont typeface="Montserrat"/>
              <a:buChar char="●"/>
              <a:defRPr sz="1200">
                <a:solidFill>
                  <a:srgbClr val="001F43"/>
                </a:solidFill>
                <a:latin typeface="Montserrat"/>
                <a:ea typeface="Montserrat"/>
                <a:cs typeface="Montserrat"/>
                <a:sym typeface="Montserrat"/>
              </a:defRPr>
            </a:lvl4pPr>
            <a:lvl5pPr marL="2286000" lvl="4" indent="-304800">
              <a:spcBef>
                <a:spcPts val="0"/>
              </a:spcBef>
              <a:spcAft>
                <a:spcPts val="0"/>
              </a:spcAft>
              <a:buClr>
                <a:srgbClr val="001F43"/>
              </a:buClr>
              <a:buSzPts val="1200"/>
              <a:buFont typeface="Montserrat"/>
              <a:buChar char="○"/>
              <a:defRPr sz="1200">
                <a:solidFill>
                  <a:srgbClr val="001F43"/>
                </a:solidFill>
                <a:latin typeface="Montserrat"/>
                <a:ea typeface="Montserrat"/>
                <a:cs typeface="Montserrat"/>
                <a:sym typeface="Montserrat"/>
              </a:defRPr>
            </a:lvl5pPr>
            <a:lvl6pPr marL="2743200" lvl="5" indent="-304800">
              <a:spcBef>
                <a:spcPts val="0"/>
              </a:spcBef>
              <a:spcAft>
                <a:spcPts val="0"/>
              </a:spcAft>
              <a:buClr>
                <a:srgbClr val="001F43"/>
              </a:buClr>
              <a:buSzPts val="1200"/>
              <a:buFont typeface="Montserrat"/>
              <a:buChar char="■"/>
              <a:defRPr sz="1200">
                <a:solidFill>
                  <a:srgbClr val="001F43"/>
                </a:solidFill>
                <a:latin typeface="Montserrat"/>
                <a:ea typeface="Montserrat"/>
                <a:cs typeface="Montserrat"/>
                <a:sym typeface="Montserrat"/>
              </a:defRPr>
            </a:lvl6pPr>
            <a:lvl7pPr marL="3200400" lvl="6" indent="-304800">
              <a:spcBef>
                <a:spcPts val="0"/>
              </a:spcBef>
              <a:spcAft>
                <a:spcPts val="0"/>
              </a:spcAft>
              <a:buClr>
                <a:srgbClr val="001F43"/>
              </a:buClr>
              <a:buSzPts val="1200"/>
              <a:buFont typeface="Montserrat"/>
              <a:buChar char="●"/>
              <a:defRPr sz="1200">
                <a:solidFill>
                  <a:srgbClr val="001F43"/>
                </a:solidFill>
                <a:latin typeface="Montserrat"/>
                <a:ea typeface="Montserrat"/>
                <a:cs typeface="Montserrat"/>
                <a:sym typeface="Montserrat"/>
              </a:defRPr>
            </a:lvl7pPr>
            <a:lvl8pPr marL="3657600" lvl="7" indent="-304800">
              <a:spcBef>
                <a:spcPts val="0"/>
              </a:spcBef>
              <a:spcAft>
                <a:spcPts val="0"/>
              </a:spcAft>
              <a:buClr>
                <a:srgbClr val="001F43"/>
              </a:buClr>
              <a:buSzPts val="1200"/>
              <a:buFont typeface="Montserrat"/>
              <a:buChar char="○"/>
              <a:defRPr sz="1200">
                <a:solidFill>
                  <a:srgbClr val="001F43"/>
                </a:solidFill>
                <a:latin typeface="Montserrat"/>
                <a:ea typeface="Montserrat"/>
                <a:cs typeface="Montserrat"/>
                <a:sym typeface="Montserrat"/>
              </a:defRPr>
            </a:lvl8pPr>
            <a:lvl9pPr marL="4114800" lvl="8" indent="-304800">
              <a:spcBef>
                <a:spcPts val="0"/>
              </a:spcBef>
              <a:spcAft>
                <a:spcPts val="0"/>
              </a:spcAft>
              <a:buClr>
                <a:srgbClr val="001F43"/>
              </a:buClr>
              <a:buSzPts val="1200"/>
              <a:buFont typeface="Montserrat"/>
              <a:buChar char="■"/>
              <a:defRPr sz="1200">
                <a:solidFill>
                  <a:srgbClr val="001F43"/>
                </a:solidFill>
                <a:latin typeface="Montserrat"/>
                <a:ea typeface="Montserrat"/>
                <a:cs typeface="Montserrat"/>
                <a:sym typeface="Montserrat"/>
              </a:defRPr>
            </a:lvl9pPr>
          </a:lstStyle>
          <a:p>
            <a:endParaRPr/>
          </a:p>
        </p:txBody>
      </p:sp>
      <p:sp>
        <p:nvSpPr>
          <p:cNvPr id="42" name="Google Shape;42;p9"/>
          <p:cNvSpPr/>
          <p:nvPr/>
        </p:nvSpPr>
        <p:spPr>
          <a:xfrm>
            <a:off x="-22800" y="4568875"/>
            <a:ext cx="9189600" cy="594300"/>
          </a:xfrm>
          <a:prstGeom prst="rect">
            <a:avLst/>
          </a:prstGeom>
          <a:solidFill>
            <a:srgbClr val="761A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 name="Google Shape;43;p9"/>
          <p:cNvPicPr preferRelativeResize="0"/>
          <p:nvPr/>
        </p:nvPicPr>
        <p:blipFill>
          <a:blip r:embed="rId2">
            <a:alphaModFix/>
          </a:blip>
          <a:stretch>
            <a:fillRect/>
          </a:stretch>
        </p:blipFill>
        <p:spPr>
          <a:xfrm>
            <a:off x="8549652" y="4637425"/>
            <a:ext cx="457201" cy="457201"/>
          </a:xfrm>
          <a:prstGeom prst="rect">
            <a:avLst/>
          </a:prstGeom>
          <a:noFill/>
          <a:ln>
            <a:noFill/>
          </a:ln>
        </p:spPr>
      </p:pic>
      <p:sp>
        <p:nvSpPr>
          <p:cNvPr id="44" name="Google Shape;44;p9"/>
          <p:cNvSpPr txBox="1">
            <a:spLocks noGrp="1"/>
          </p:cNvSpPr>
          <p:nvPr>
            <p:ph type="title" idx="2"/>
          </p:nvPr>
        </p:nvSpPr>
        <p:spPr>
          <a:xfrm>
            <a:off x="311700" y="4579675"/>
            <a:ext cx="4260600" cy="5727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1pPr>
            <a:lvl2pPr lvl="1"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2pPr>
            <a:lvl3pPr lvl="2"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3pPr>
            <a:lvl4pPr lvl="3"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4pPr>
            <a:lvl5pPr lvl="4"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5pPr>
            <a:lvl6pPr lvl="5"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6pPr>
            <a:lvl7pPr lvl="6"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7pPr>
            <a:lvl8pPr lvl="7"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8pPr>
            <a:lvl9pPr lvl="8"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9pPr>
          </a:lstStyle>
          <a:p>
            <a:endParaRPr/>
          </a:p>
        </p:txBody>
      </p:sp>
      <p:sp>
        <p:nvSpPr>
          <p:cNvPr id="45" name="Google Shape;45;p9"/>
          <p:cNvSpPr/>
          <p:nvPr/>
        </p:nvSpPr>
        <p:spPr>
          <a:xfrm>
            <a:off x="-3159" y="432744"/>
            <a:ext cx="63900" cy="594300"/>
          </a:xfrm>
          <a:prstGeom prst="rec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6" name="Google Shape;46;p9"/>
          <p:cNvSpPr txBox="1"/>
          <p:nvPr/>
        </p:nvSpPr>
        <p:spPr>
          <a:xfrm>
            <a:off x="6145550" y="4706625"/>
            <a:ext cx="2350500" cy="3078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800">
                <a:solidFill>
                  <a:schemeClr val="lt1"/>
                </a:solidFill>
                <a:latin typeface="Montserrat SemiBold"/>
                <a:ea typeface="Montserrat SemiBold"/>
                <a:cs typeface="Montserrat SemiBold"/>
                <a:sym typeface="Montserrat SemiBold"/>
              </a:rPr>
              <a:t>Binar Academy</a:t>
            </a:r>
            <a:endParaRPr sz="800">
              <a:solidFill>
                <a:schemeClr val="lt1"/>
              </a:solidFill>
              <a:latin typeface="Montserrat SemiBold"/>
              <a:ea typeface="Montserrat SemiBold"/>
              <a:cs typeface="Montserrat SemiBold"/>
              <a:sym typeface="Montserrat SemiBold"/>
            </a:endParaRPr>
          </a:p>
        </p:txBody>
      </p:sp>
      <p:cxnSp>
        <p:nvCxnSpPr>
          <p:cNvPr id="47" name="Google Shape;47;p9"/>
          <p:cNvCxnSpPr/>
          <p:nvPr/>
        </p:nvCxnSpPr>
        <p:spPr>
          <a:xfrm rot="10800000">
            <a:off x="5905725" y="4869000"/>
            <a:ext cx="1536900" cy="0"/>
          </a:xfrm>
          <a:prstGeom prst="straightConnector1">
            <a:avLst/>
          </a:prstGeom>
          <a:noFill/>
          <a:ln w="9525" cap="flat" cmpd="sng">
            <a:solidFill>
              <a:schemeClr val="lt1"/>
            </a:solidFill>
            <a:prstDash val="solid"/>
            <a:round/>
            <a:headEnd type="none" w="med" len="med"/>
            <a:tailEnd type="none" w="med" len="med"/>
          </a:ln>
        </p:spPr>
      </p:cxnSp>
      <p:sp>
        <p:nvSpPr>
          <p:cNvPr id="48" name="Google Shape;48;p9"/>
          <p:cNvSpPr>
            <a:spLocks noGrp="1"/>
          </p:cNvSpPr>
          <p:nvPr>
            <p:ph type="pic" idx="3"/>
          </p:nvPr>
        </p:nvSpPr>
        <p:spPr>
          <a:xfrm>
            <a:off x="3896200" y="0"/>
            <a:ext cx="5270700" cy="45684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 Content (Text &amp; Image) 2">
  <p:cSld name="TITLE_ONLY_1_1">
    <p:bg>
      <p:bgPr>
        <a:solidFill>
          <a:srgbClr val="001F43"/>
        </a:solidFill>
        <a:effectLst/>
      </p:bgPr>
    </p:bg>
    <p:spTree>
      <p:nvGrpSpPr>
        <p:cNvPr id="1" name="Shape 49"/>
        <p:cNvGrpSpPr/>
        <p:nvPr/>
      </p:nvGrpSpPr>
      <p:grpSpPr>
        <a:xfrm>
          <a:off x="0" y="0"/>
          <a:ext cx="0" cy="0"/>
          <a:chOff x="0" y="0"/>
          <a:chExt cx="0" cy="0"/>
        </a:xfrm>
      </p:grpSpPr>
      <p:sp>
        <p:nvSpPr>
          <p:cNvPr id="50" name="Google Shape;50;p10"/>
          <p:cNvSpPr/>
          <p:nvPr/>
        </p:nvSpPr>
        <p:spPr>
          <a:xfrm>
            <a:off x="-18300" y="4568875"/>
            <a:ext cx="9180600" cy="594300"/>
          </a:xfrm>
          <a:prstGeom prst="rect">
            <a:avLst/>
          </a:prstGeom>
          <a:solidFill>
            <a:srgbClr val="761A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 name="Google Shape;51;p10"/>
          <p:cNvPicPr preferRelativeResize="0"/>
          <p:nvPr/>
        </p:nvPicPr>
        <p:blipFill>
          <a:blip r:embed="rId2">
            <a:alphaModFix/>
          </a:blip>
          <a:stretch>
            <a:fillRect/>
          </a:stretch>
        </p:blipFill>
        <p:spPr>
          <a:xfrm>
            <a:off x="8549652" y="4637425"/>
            <a:ext cx="457201" cy="457201"/>
          </a:xfrm>
          <a:prstGeom prst="rect">
            <a:avLst/>
          </a:prstGeom>
          <a:noFill/>
          <a:ln>
            <a:noFill/>
          </a:ln>
        </p:spPr>
      </p:pic>
      <p:sp>
        <p:nvSpPr>
          <p:cNvPr id="52" name="Google Shape;52;p10"/>
          <p:cNvSpPr txBox="1">
            <a:spLocks noGrp="1"/>
          </p:cNvSpPr>
          <p:nvPr>
            <p:ph type="title"/>
          </p:nvPr>
        </p:nvSpPr>
        <p:spPr>
          <a:xfrm>
            <a:off x="311700" y="4579675"/>
            <a:ext cx="4260600" cy="5727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1pPr>
            <a:lvl2pPr lvl="1"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2pPr>
            <a:lvl3pPr lvl="2"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3pPr>
            <a:lvl4pPr lvl="3"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4pPr>
            <a:lvl5pPr lvl="4"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5pPr>
            <a:lvl6pPr lvl="5"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6pPr>
            <a:lvl7pPr lvl="6"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7pPr>
            <a:lvl8pPr lvl="7"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8pPr>
            <a:lvl9pPr lvl="8" rtl="0">
              <a:spcBef>
                <a:spcPts val="0"/>
              </a:spcBef>
              <a:spcAft>
                <a:spcPts val="0"/>
              </a:spcAft>
              <a:buClr>
                <a:schemeClr val="lt1"/>
              </a:buClr>
              <a:buSzPts val="800"/>
              <a:buFont typeface="Montserrat SemiBold"/>
              <a:buNone/>
              <a:defRPr sz="800">
                <a:solidFill>
                  <a:schemeClr val="lt1"/>
                </a:solidFill>
                <a:latin typeface="Montserrat SemiBold"/>
                <a:ea typeface="Montserrat SemiBold"/>
                <a:cs typeface="Montserrat SemiBold"/>
                <a:sym typeface="Montserrat SemiBold"/>
              </a:defRPr>
            </a:lvl9pPr>
          </a:lstStyle>
          <a:p>
            <a:endParaRPr/>
          </a:p>
        </p:txBody>
      </p:sp>
      <p:sp>
        <p:nvSpPr>
          <p:cNvPr id="53" name="Google Shape;53;p10"/>
          <p:cNvSpPr/>
          <p:nvPr/>
        </p:nvSpPr>
        <p:spPr>
          <a:xfrm>
            <a:off x="-3159" y="432744"/>
            <a:ext cx="63900" cy="594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54" name="Google Shape;54;p10"/>
          <p:cNvSpPr txBox="1"/>
          <p:nvPr/>
        </p:nvSpPr>
        <p:spPr>
          <a:xfrm>
            <a:off x="6145550" y="4706625"/>
            <a:ext cx="2350500" cy="3078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800">
                <a:solidFill>
                  <a:schemeClr val="lt1"/>
                </a:solidFill>
                <a:latin typeface="Montserrat SemiBold"/>
                <a:ea typeface="Montserrat SemiBold"/>
                <a:cs typeface="Montserrat SemiBold"/>
                <a:sym typeface="Montserrat SemiBold"/>
              </a:rPr>
              <a:t>Binar Academy</a:t>
            </a:r>
            <a:endParaRPr sz="800">
              <a:solidFill>
                <a:schemeClr val="lt1"/>
              </a:solidFill>
              <a:latin typeface="Montserrat SemiBold"/>
              <a:ea typeface="Montserrat SemiBold"/>
              <a:cs typeface="Montserrat SemiBold"/>
              <a:sym typeface="Montserrat SemiBold"/>
            </a:endParaRPr>
          </a:p>
        </p:txBody>
      </p:sp>
      <p:cxnSp>
        <p:nvCxnSpPr>
          <p:cNvPr id="55" name="Google Shape;55;p10"/>
          <p:cNvCxnSpPr/>
          <p:nvPr/>
        </p:nvCxnSpPr>
        <p:spPr>
          <a:xfrm rot="10800000">
            <a:off x="5905725" y="4869000"/>
            <a:ext cx="1536900" cy="0"/>
          </a:xfrm>
          <a:prstGeom prst="straightConnector1">
            <a:avLst/>
          </a:prstGeom>
          <a:noFill/>
          <a:ln w="9525" cap="flat" cmpd="sng">
            <a:solidFill>
              <a:schemeClr val="lt1"/>
            </a:solidFill>
            <a:prstDash val="solid"/>
            <a:round/>
            <a:headEnd type="none" w="med" len="med"/>
            <a:tailEnd type="none" w="med" len="med"/>
          </a:ln>
        </p:spPr>
      </p:cxnSp>
      <p:sp>
        <p:nvSpPr>
          <p:cNvPr id="56" name="Google Shape;56;p10"/>
          <p:cNvSpPr txBox="1">
            <a:spLocks noGrp="1"/>
          </p:cNvSpPr>
          <p:nvPr>
            <p:ph type="title" idx="2"/>
          </p:nvPr>
        </p:nvSpPr>
        <p:spPr>
          <a:xfrm>
            <a:off x="311700" y="445025"/>
            <a:ext cx="32373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FF9900"/>
              </a:buClr>
              <a:buSzPts val="2000"/>
              <a:buFont typeface="Montserrat Black"/>
              <a:buNone/>
              <a:defRPr sz="2000">
                <a:solidFill>
                  <a:srgbClr val="FF9900"/>
                </a:solidFill>
                <a:latin typeface="Montserrat Black"/>
                <a:ea typeface="Montserrat Black"/>
                <a:cs typeface="Montserrat Black"/>
                <a:sym typeface="Montserrat Black"/>
              </a:defRPr>
            </a:lvl1pPr>
            <a:lvl2pPr lvl="1" rtl="0">
              <a:spcBef>
                <a:spcPts val="0"/>
              </a:spcBef>
              <a:spcAft>
                <a:spcPts val="0"/>
              </a:spcAft>
              <a:buClr>
                <a:srgbClr val="FF9900"/>
              </a:buClr>
              <a:buSzPts val="2800"/>
              <a:buFont typeface="Montserrat Black"/>
              <a:buNone/>
              <a:defRPr>
                <a:solidFill>
                  <a:srgbClr val="FF9900"/>
                </a:solidFill>
                <a:latin typeface="Montserrat Black"/>
                <a:ea typeface="Montserrat Black"/>
                <a:cs typeface="Montserrat Black"/>
                <a:sym typeface="Montserrat Black"/>
              </a:defRPr>
            </a:lvl2pPr>
            <a:lvl3pPr lvl="2" rtl="0">
              <a:spcBef>
                <a:spcPts val="0"/>
              </a:spcBef>
              <a:spcAft>
                <a:spcPts val="0"/>
              </a:spcAft>
              <a:buClr>
                <a:srgbClr val="FF9900"/>
              </a:buClr>
              <a:buSzPts val="2800"/>
              <a:buFont typeface="Montserrat Black"/>
              <a:buNone/>
              <a:defRPr>
                <a:solidFill>
                  <a:srgbClr val="FF9900"/>
                </a:solidFill>
                <a:latin typeface="Montserrat Black"/>
                <a:ea typeface="Montserrat Black"/>
                <a:cs typeface="Montserrat Black"/>
                <a:sym typeface="Montserrat Black"/>
              </a:defRPr>
            </a:lvl3pPr>
            <a:lvl4pPr lvl="3" rtl="0">
              <a:spcBef>
                <a:spcPts val="0"/>
              </a:spcBef>
              <a:spcAft>
                <a:spcPts val="0"/>
              </a:spcAft>
              <a:buClr>
                <a:srgbClr val="FF9900"/>
              </a:buClr>
              <a:buSzPts val="2800"/>
              <a:buFont typeface="Montserrat Black"/>
              <a:buNone/>
              <a:defRPr>
                <a:solidFill>
                  <a:srgbClr val="FF9900"/>
                </a:solidFill>
                <a:latin typeface="Montserrat Black"/>
                <a:ea typeface="Montserrat Black"/>
                <a:cs typeface="Montserrat Black"/>
                <a:sym typeface="Montserrat Black"/>
              </a:defRPr>
            </a:lvl4pPr>
            <a:lvl5pPr lvl="4" rtl="0">
              <a:spcBef>
                <a:spcPts val="0"/>
              </a:spcBef>
              <a:spcAft>
                <a:spcPts val="0"/>
              </a:spcAft>
              <a:buClr>
                <a:srgbClr val="FF9900"/>
              </a:buClr>
              <a:buSzPts val="2800"/>
              <a:buFont typeface="Montserrat Black"/>
              <a:buNone/>
              <a:defRPr>
                <a:solidFill>
                  <a:srgbClr val="FF9900"/>
                </a:solidFill>
                <a:latin typeface="Montserrat Black"/>
                <a:ea typeface="Montserrat Black"/>
                <a:cs typeface="Montserrat Black"/>
                <a:sym typeface="Montserrat Black"/>
              </a:defRPr>
            </a:lvl5pPr>
            <a:lvl6pPr lvl="5" rtl="0">
              <a:spcBef>
                <a:spcPts val="0"/>
              </a:spcBef>
              <a:spcAft>
                <a:spcPts val="0"/>
              </a:spcAft>
              <a:buClr>
                <a:srgbClr val="FF9900"/>
              </a:buClr>
              <a:buSzPts val="2800"/>
              <a:buFont typeface="Montserrat Black"/>
              <a:buNone/>
              <a:defRPr>
                <a:solidFill>
                  <a:srgbClr val="FF9900"/>
                </a:solidFill>
                <a:latin typeface="Montserrat Black"/>
                <a:ea typeface="Montserrat Black"/>
                <a:cs typeface="Montserrat Black"/>
                <a:sym typeface="Montserrat Black"/>
              </a:defRPr>
            </a:lvl6pPr>
            <a:lvl7pPr lvl="6" rtl="0">
              <a:spcBef>
                <a:spcPts val="0"/>
              </a:spcBef>
              <a:spcAft>
                <a:spcPts val="0"/>
              </a:spcAft>
              <a:buClr>
                <a:srgbClr val="FF9900"/>
              </a:buClr>
              <a:buSzPts val="2800"/>
              <a:buFont typeface="Montserrat Black"/>
              <a:buNone/>
              <a:defRPr>
                <a:solidFill>
                  <a:srgbClr val="FF9900"/>
                </a:solidFill>
                <a:latin typeface="Montserrat Black"/>
                <a:ea typeface="Montserrat Black"/>
                <a:cs typeface="Montserrat Black"/>
                <a:sym typeface="Montserrat Black"/>
              </a:defRPr>
            </a:lvl7pPr>
            <a:lvl8pPr lvl="7" rtl="0">
              <a:spcBef>
                <a:spcPts val="0"/>
              </a:spcBef>
              <a:spcAft>
                <a:spcPts val="0"/>
              </a:spcAft>
              <a:buClr>
                <a:srgbClr val="FF9900"/>
              </a:buClr>
              <a:buSzPts val="2800"/>
              <a:buFont typeface="Montserrat Black"/>
              <a:buNone/>
              <a:defRPr>
                <a:solidFill>
                  <a:srgbClr val="FF9900"/>
                </a:solidFill>
                <a:latin typeface="Montserrat Black"/>
                <a:ea typeface="Montserrat Black"/>
                <a:cs typeface="Montserrat Black"/>
                <a:sym typeface="Montserrat Black"/>
              </a:defRPr>
            </a:lvl8pPr>
            <a:lvl9pPr lvl="8" rtl="0">
              <a:spcBef>
                <a:spcPts val="0"/>
              </a:spcBef>
              <a:spcAft>
                <a:spcPts val="0"/>
              </a:spcAft>
              <a:buClr>
                <a:srgbClr val="FF9900"/>
              </a:buClr>
              <a:buSzPts val="2800"/>
              <a:buFont typeface="Montserrat Black"/>
              <a:buNone/>
              <a:defRPr>
                <a:solidFill>
                  <a:srgbClr val="FF9900"/>
                </a:solidFill>
                <a:latin typeface="Montserrat Black"/>
                <a:ea typeface="Montserrat Black"/>
                <a:cs typeface="Montserrat Black"/>
                <a:sym typeface="Montserrat Black"/>
              </a:defRPr>
            </a:lvl9pPr>
          </a:lstStyle>
          <a:p>
            <a:endParaRPr/>
          </a:p>
        </p:txBody>
      </p:sp>
      <p:sp>
        <p:nvSpPr>
          <p:cNvPr id="57" name="Google Shape;57;p10"/>
          <p:cNvSpPr txBox="1">
            <a:spLocks noGrp="1"/>
          </p:cNvSpPr>
          <p:nvPr>
            <p:ph type="body" idx="1"/>
          </p:nvPr>
        </p:nvSpPr>
        <p:spPr>
          <a:xfrm>
            <a:off x="311700" y="1152475"/>
            <a:ext cx="32373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chemeClr val="lt1"/>
              </a:buClr>
              <a:buSzPts val="1800"/>
              <a:buFont typeface="Montserrat"/>
              <a:buChar char="●"/>
              <a:defRPr>
                <a:solidFill>
                  <a:schemeClr val="lt1"/>
                </a:solidFill>
                <a:latin typeface="Montserrat"/>
                <a:ea typeface="Montserrat"/>
                <a:cs typeface="Montserrat"/>
                <a:sym typeface="Montserrat"/>
              </a:defRPr>
            </a:lvl1pPr>
            <a:lvl2pPr marL="914400" lvl="1" indent="-317500" rtl="0">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2pPr>
            <a:lvl3pPr marL="1371600" lvl="2" indent="-317500" rtl="0">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3pPr>
            <a:lvl4pPr marL="1828800" lvl="3" indent="-317500" rtl="0">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4pPr>
            <a:lvl5pPr marL="2286000" lvl="4" indent="-317500" rtl="0">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5pPr>
            <a:lvl6pPr marL="2743200" lvl="5" indent="-317500" rtl="0">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6pPr>
            <a:lvl7pPr marL="3200400" lvl="6" indent="-317500" rtl="0">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7pPr>
            <a:lvl8pPr marL="3657600" lvl="7" indent="-317500" rtl="0">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8pPr>
            <a:lvl9pPr marL="4114800" lvl="8" indent="-317500" rtl="0">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9pPr>
          </a:lstStyle>
          <a:p>
            <a:endParaRPr/>
          </a:p>
        </p:txBody>
      </p:sp>
      <p:sp>
        <p:nvSpPr>
          <p:cNvPr id="58" name="Google Shape;58;p10"/>
          <p:cNvSpPr>
            <a:spLocks noGrp="1"/>
          </p:cNvSpPr>
          <p:nvPr>
            <p:ph type="pic" idx="3"/>
          </p:nvPr>
        </p:nvSpPr>
        <p:spPr>
          <a:xfrm>
            <a:off x="3896200" y="0"/>
            <a:ext cx="5270700" cy="4568400"/>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3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2"/>
          <p:cNvSpPr txBox="1">
            <a:spLocks noGrp="1"/>
          </p:cNvSpPr>
          <p:nvPr>
            <p:ph type="ctrTitle"/>
          </p:nvPr>
        </p:nvSpPr>
        <p:spPr>
          <a:xfrm>
            <a:off x="336175" y="1727425"/>
            <a:ext cx="4494000" cy="1139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latin typeface="Montserrat ExtraBold"/>
                <a:ea typeface="Montserrat ExtraBold"/>
                <a:cs typeface="Montserrat ExtraBold"/>
                <a:sym typeface="Montserrat ExtraBold"/>
              </a:rPr>
              <a:t>Deteksi Label Ujaran Kebencian dan Bahasa Kasar</a:t>
            </a:r>
            <a:endParaRPr>
              <a:latin typeface="Montserrat ExtraBold"/>
              <a:ea typeface="Montserrat ExtraBold"/>
              <a:cs typeface="Montserrat ExtraBold"/>
              <a:sym typeface="Montserrat ExtraBold"/>
            </a:endParaRPr>
          </a:p>
        </p:txBody>
      </p:sp>
      <p:sp>
        <p:nvSpPr>
          <p:cNvPr id="207" name="Google Shape;207;p32"/>
          <p:cNvSpPr txBox="1">
            <a:spLocks noGrp="1"/>
          </p:cNvSpPr>
          <p:nvPr>
            <p:ph type="ctrTitle" idx="2"/>
          </p:nvPr>
        </p:nvSpPr>
        <p:spPr>
          <a:xfrm>
            <a:off x="406700" y="2688850"/>
            <a:ext cx="4494000" cy="1139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Sumber Data Twitter Indonesia</a:t>
            </a:r>
            <a:endParaRPr b="1">
              <a:latin typeface="Montserrat"/>
              <a:ea typeface="Montserrat"/>
              <a:cs typeface="Montserrat"/>
              <a:sym typeface="Montserrat"/>
            </a:endParaRPr>
          </a:p>
        </p:txBody>
      </p:sp>
      <p:sp>
        <p:nvSpPr>
          <p:cNvPr id="208" name="Google Shape;208;p32"/>
          <p:cNvSpPr txBox="1">
            <a:spLocks noGrp="1"/>
          </p:cNvSpPr>
          <p:nvPr>
            <p:ph type="ctrTitle" idx="2"/>
          </p:nvPr>
        </p:nvSpPr>
        <p:spPr>
          <a:xfrm>
            <a:off x="336175" y="4257125"/>
            <a:ext cx="4494000" cy="1139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solidFill>
                  <a:schemeClr val="lt1"/>
                </a:solidFill>
              </a:rPr>
              <a:t>Pembuat</a:t>
            </a:r>
            <a:r>
              <a:rPr lang="en" dirty="0" smtClean="0">
                <a:solidFill>
                  <a:schemeClr val="lt1"/>
                </a:solidFill>
              </a:rPr>
              <a:t>:</a:t>
            </a:r>
            <a:r>
              <a:rPr lang="id-ID" dirty="0" smtClean="0">
                <a:solidFill>
                  <a:schemeClr val="lt1"/>
                </a:solidFill>
              </a:rPr>
              <a:t> Asip Hamdi</a:t>
            </a:r>
            <a:endParaRPr b="1" dirty="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1"/>
          <p:cNvSpPr txBox="1">
            <a:spLocks noGrp="1"/>
          </p:cNvSpPr>
          <p:nvPr>
            <p:ph type="title"/>
          </p:nvPr>
        </p:nvSpPr>
        <p:spPr>
          <a:xfrm>
            <a:off x="311700" y="20746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latin typeface="Montserrat ExtraBold"/>
                <a:ea typeface="Montserrat ExtraBold"/>
                <a:cs typeface="Montserrat ExtraBold"/>
                <a:sym typeface="Montserrat ExtraBold"/>
              </a:rPr>
              <a:t>Kesimpulan</a:t>
            </a:r>
            <a:endParaRPr sz="2400">
              <a:latin typeface="Montserrat ExtraBold"/>
              <a:ea typeface="Montserrat ExtraBold"/>
              <a:cs typeface="Montserrat ExtraBold"/>
              <a:sym typeface="Montserrat ExtraBold"/>
            </a:endParaRPr>
          </a:p>
        </p:txBody>
      </p:sp>
      <p:sp>
        <p:nvSpPr>
          <p:cNvPr id="274" name="Google Shape;274;p41"/>
          <p:cNvSpPr txBox="1"/>
          <p:nvPr/>
        </p:nvSpPr>
        <p:spPr>
          <a:xfrm>
            <a:off x="4297650" y="4669225"/>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200" b="1">
                <a:solidFill>
                  <a:srgbClr val="FFFFFF"/>
                </a:solidFill>
                <a:latin typeface="Montserrat"/>
                <a:ea typeface="Montserrat"/>
                <a:cs typeface="Montserrat"/>
                <a:sym typeface="Montserrat"/>
              </a:rPr>
              <a:t>10</a:t>
            </a:fld>
            <a:endParaRPr sz="1200" b="1">
              <a:solidFill>
                <a:srgbClr val="FFFFFF"/>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2"/>
          <p:cNvSpPr txBox="1">
            <a:spLocks noGrp="1"/>
          </p:cNvSpPr>
          <p:nvPr>
            <p:ph type="title"/>
          </p:nvPr>
        </p:nvSpPr>
        <p:spPr>
          <a:xfrm>
            <a:off x="311700" y="4579675"/>
            <a:ext cx="4260600" cy="57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Referensi dan bacaan lebih lanjut</a:t>
            </a:r>
            <a:endParaRPr/>
          </a:p>
        </p:txBody>
      </p:sp>
      <p:sp>
        <p:nvSpPr>
          <p:cNvPr id="280" name="Google Shape;280;p42"/>
          <p:cNvSpPr txBox="1"/>
          <p:nvPr/>
        </p:nvSpPr>
        <p:spPr>
          <a:xfrm>
            <a:off x="4297650" y="4669225"/>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200" b="1">
                <a:solidFill>
                  <a:srgbClr val="FFFFFF"/>
                </a:solidFill>
                <a:latin typeface="Montserrat"/>
                <a:ea typeface="Montserrat"/>
                <a:cs typeface="Montserrat"/>
                <a:sym typeface="Montserrat"/>
              </a:rPr>
              <a:t>11</a:t>
            </a:fld>
            <a:endParaRPr sz="1200" b="1">
              <a:solidFill>
                <a:srgbClr val="FFFFFF"/>
              </a:solidFill>
              <a:latin typeface="Montserrat"/>
              <a:ea typeface="Montserrat"/>
              <a:cs typeface="Montserrat"/>
              <a:sym typeface="Montserrat"/>
            </a:endParaRPr>
          </a:p>
        </p:txBody>
      </p:sp>
      <p:sp>
        <p:nvSpPr>
          <p:cNvPr id="281" name="Google Shape;281;p42"/>
          <p:cNvSpPr txBox="1"/>
          <p:nvPr/>
        </p:nvSpPr>
        <p:spPr>
          <a:xfrm>
            <a:off x="815025" y="378925"/>
            <a:ext cx="7632600" cy="3890265"/>
          </a:xfrm>
          <a:prstGeom prst="rect">
            <a:avLst/>
          </a:prstGeom>
          <a:noFill/>
          <a:ln>
            <a:noFill/>
          </a:ln>
        </p:spPr>
        <p:txBody>
          <a:bodyPr spcFirstLastPara="1" wrap="square" lIns="91425" tIns="91425" rIns="91425" bIns="91425" anchor="t" anchorCtr="0">
            <a:spAutoFit/>
          </a:bodyPr>
          <a:lstStyle/>
          <a:p>
            <a:pPr lvl="0">
              <a:lnSpc>
                <a:spcPct val="115000"/>
              </a:lnSpc>
              <a:spcBef>
                <a:spcPts val="1200"/>
              </a:spcBef>
              <a:buClr>
                <a:schemeClr val="dk1"/>
              </a:buClr>
              <a:buSzPts val="1100"/>
            </a:pPr>
            <a:r>
              <a:rPr lang="en-US" sz="1600" dirty="0" err="1">
                <a:solidFill>
                  <a:schemeClr val="dk1"/>
                </a:solidFill>
              </a:rPr>
              <a:t>Hasil</a:t>
            </a:r>
            <a:r>
              <a:rPr lang="en-US" sz="1600" dirty="0">
                <a:solidFill>
                  <a:schemeClr val="dk1"/>
                </a:solidFill>
              </a:rPr>
              <a:t> </a:t>
            </a:r>
            <a:r>
              <a:rPr lang="en-US" sz="1600" dirty="0" err="1">
                <a:solidFill>
                  <a:schemeClr val="dk1"/>
                </a:solidFill>
              </a:rPr>
              <a:t>analisis</a:t>
            </a:r>
            <a:r>
              <a:rPr lang="en-US" sz="1600" dirty="0">
                <a:solidFill>
                  <a:schemeClr val="dk1"/>
                </a:solidFill>
              </a:rPr>
              <a:t> </a:t>
            </a:r>
            <a:r>
              <a:rPr lang="en-US" sz="1600" dirty="0" err="1">
                <a:solidFill>
                  <a:schemeClr val="dk1"/>
                </a:solidFill>
              </a:rPr>
              <a:t>menunjukkan</a:t>
            </a:r>
            <a:r>
              <a:rPr lang="en-US" sz="1600" dirty="0">
                <a:solidFill>
                  <a:schemeClr val="dk1"/>
                </a:solidFill>
              </a:rPr>
              <a:t> </a:t>
            </a:r>
            <a:r>
              <a:rPr lang="en-US" sz="1600" dirty="0" err="1">
                <a:solidFill>
                  <a:schemeClr val="dk1"/>
                </a:solidFill>
              </a:rPr>
              <a:t>bahwa</a:t>
            </a:r>
            <a:r>
              <a:rPr lang="en-US" sz="1600" dirty="0">
                <a:solidFill>
                  <a:schemeClr val="dk1"/>
                </a:solidFill>
              </a:rPr>
              <a:t> </a:t>
            </a:r>
            <a:r>
              <a:rPr lang="en-US" sz="1600" dirty="0" err="1">
                <a:solidFill>
                  <a:schemeClr val="dk1"/>
                </a:solidFill>
              </a:rPr>
              <a:t>ujaran</a:t>
            </a:r>
            <a:r>
              <a:rPr lang="en-US" sz="1600" dirty="0">
                <a:solidFill>
                  <a:schemeClr val="dk1"/>
                </a:solidFill>
              </a:rPr>
              <a:t> </a:t>
            </a:r>
            <a:r>
              <a:rPr lang="en-US" sz="1600" dirty="0" err="1">
                <a:solidFill>
                  <a:schemeClr val="dk1"/>
                </a:solidFill>
              </a:rPr>
              <a:t>kebencian</a:t>
            </a:r>
            <a:r>
              <a:rPr lang="en-US" sz="1600" dirty="0">
                <a:solidFill>
                  <a:schemeClr val="dk1"/>
                </a:solidFill>
              </a:rPr>
              <a:t> paling </a:t>
            </a:r>
            <a:r>
              <a:rPr lang="en-US" sz="1600" dirty="0" err="1">
                <a:solidFill>
                  <a:schemeClr val="dk1"/>
                </a:solidFill>
              </a:rPr>
              <a:t>sering</a:t>
            </a:r>
            <a:r>
              <a:rPr lang="en-US" sz="1600" dirty="0">
                <a:solidFill>
                  <a:schemeClr val="dk1"/>
                </a:solidFill>
              </a:rPr>
              <a:t> </a:t>
            </a:r>
            <a:r>
              <a:rPr lang="en-US" sz="1600" dirty="0" err="1">
                <a:solidFill>
                  <a:schemeClr val="dk1"/>
                </a:solidFill>
              </a:rPr>
              <a:t>ditujukan</a:t>
            </a:r>
            <a:r>
              <a:rPr lang="en-US" sz="1600" dirty="0">
                <a:solidFill>
                  <a:schemeClr val="dk1"/>
                </a:solidFill>
              </a:rPr>
              <a:t> </a:t>
            </a:r>
            <a:r>
              <a:rPr lang="en-US" sz="1600" dirty="0" err="1">
                <a:solidFill>
                  <a:schemeClr val="dk1"/>
                </a:solidFill>
              </a:rPr>
              <a:t>kepada</a:t>
            </a:r>
            <a:r>
              <a:rPr lang="en-US" sz="1600" dirty="0">
                <a:solidFill>
                  <a:schemeClr val="dk1"/>
                </a:solidFill>
              </a:rPr>
              <a:t> </a:t>
            </a:r>
            <a:r>
              <a:rPr lang="en-US" sz="1600" dirty="0" err="1">
                <a:solidFill>
                  <a:schemeClr val="dk1"/>
                </a:solidFill>
              </a:rPr>
              <a:t>individu</a:t>
            </a:r>
            <a:r>
              <a:rPr lang="en-US" sz="1600" dirty="0">
                <a:solidFill>
                  <a:schemeClr val="dk1"/>
                </a:solidFill>
              </a:rPr>
              <a:t>, </a:t>
            </a:r>
            <a:r>
              <a:rPr lang="en-US" sz="1600" dirty="0" err="1">
                <a:solidFill>
                  <a:schemeClr val="dk1"/>
                </a:solidFill>
              </a:rPr>
              <a:t>kelompok</a:t>
            </a:r>
            <a:r>
              <a:rPr lang="en-US" sz="1600" dirty="0">
                <a:solidFill>
                  <a:schemeClr val="dk1"/>
                </a:solidFill>
              </a:rPr>
              <a:t>, </a:t>
            </a:r>
            <a:r>
              <a:rPr lang="en-US" sz="1600" dirty="0" err="1">
                <a:solidFill>
                  <a:schemeClr val="dk1"/>
                </a:solidFill>
              </a:rPr>
              <a:t>dan</a:t>
            </a:r>
            <a:r>
              <a:rPr lang="en-US" sz="1600" dirty="0">
                <a:solidFill>
                  <a:schemeClr val="dk1"/>
                </a:solidFill>
              </a:rPr>
              <a:t> agama. </a:t>
            </a:r>
            <a:r>
              <a:rPr lang="en-US" sz="1600" dirty="0" err="1">
                <a:solidFill>
                  <a:schemeClr val="dk1"/>
                </a:solidFill>
              </a:rPr>
              <a:t>Selain</a:t>
            </a:r>
            <a:r>
              <a:rPr lang="en-US" sz="1600" dirty="0">
                <a:solidFill>
                  <a:schemeClr val="dk1"/>
                </a:solidFill>
              </a:rPr>
              <a:t> </a:t>
            </a:r>
            <a:r>
              <a:rPr lang="en-US" sz="1600" dirty="0" err="1">
                <a:solidFill>
                  <a:schemeClr val="dk1"/>
                </a:solidFill>
              </a:rPr>
              <a:t>itu</a:t>
            </a:r>
            <a:r>
              <a:rPr lang="en-US" sz="1600" dirty="0">
                <a:solidFill>
                  <a:schemeClr val="dk1"/>
                </a:solidFill>
              </a:rPr>
              <a:t>, </a:t>
            </a:r>
            <a:r>
              <a:rPr lang="en-US" sz="1600" dirty="0" err="1">
                <a:solidFill>
                  <a:schemeClr val="dk1"/>
                </a:solidFill>
              </a:rPr>
              <a:t>terdapat</a:t>
            </a:r>
            <a:r>
              <a:rPr lang="en-US" sz="1600" dirty="0">
                <a:solidFill>
                  <a:schemeClr val="dk1"/>
                </a:solidFill>
              </a:rPr>
              <a:t> </a:t>
            </a:r>
            <a:r>
              <a:rPr lang="en-US" sz="1600" dirty="0" err="1">
                <a:solidFill>
                  <a:schemeClr val="dk1"/>
                </a:solidFill>
              </a:rPr>
              <a:t>banyak</a:t>
            </a:r>
            <a:r>
              <a:rPr lang="en-US" sz="1600" dirty="0">
                <a:solidFill>
                  <a:schemeClr val="dk1"/>
                </a:solidFill>
              </a:rPr>
              <a:t> tweet yang </a:t>
            </a:r>
            <a:r>
              <a:rPr lang="en-US" sz="1600" dirty="0" err="1">
                <a:solidFill>
                  <a:schemeClr val="dk1"/>
                </a:solidFill>
              </a:rPr>
              <a:t>mengandung</a:t>
            </a:r>
            <a:r>
              <a:rPr lang="en-US" sz="1600" dirty="0">
                <a:solidFill>
                  <a:schemeClr val="dk1"/>
                </a:solidFill>
              </a:rPr>
              <a:t> </a:t>
            </a:r>
            <a:r>
              <a:rPr lang="en-US" sz="1600" dirty="0" err="1">
                <a:solidFill>
                  <a:schemeClr val="dk1"/>
                </a:solidFill>
              </a:rPr>
              <a:t>lebih</a:t>
            </a:r>
            <a:r>
              <a:rPr lang="en-US" sz="1600" dirty="0">
                <a:solidFill>
                  <a:schemeClr val="dk1"/>
                </a:solidFill>
              </a:rPr>
              <a:t> </a:t>
            </a:r>
            <a:r>
              <a:rPr lang="en-US" sz="1600" dirty="0" err="1">
                <a:solidFill>
                  <a:schemeClr val="dk1"/>
                </a:solidFill>
              </a:rPr>
              <a:t>dari</a:t>
            </a:r>
            <a:r>
              <a:rPr lang="en-US" sz="1600" dirty="0">
                <a:solidFill>
                  <a:schemeClr val="dk1"/>
                </a:solidFill>
              </a:rPr>
              <a:t> </a:t>
            </a:r>
            <a:r>
              <a:rPr lang="en-US" sz="1600" dirty="0" err="1">
                <a:solidFill>
                  <a:schemeClr val="dk1"/>
                </a:solidFill>
              </a:rPr>
              <a:t>satu</a:t>
            </a:r>
            <a:r>
              <a:rPr lang="en-US" sz="1600" dirty="0">
                <a:solidFill>
                  <a:schemeClr val="dk1"/>
                </a:solidFill>
              </a:rPr>
              <a:t> </a:t>
            </a:r>
            <a:r>
              <a:rPr lang="en-US" sz="1600" dirty="0" err="1">
                <a:solidFill>
                  <a:schemeClr val="dk1"/>
                </a:solidFill>
              </a:rPr>
              <a:t>jenis</a:t>
            </a:r>
            <a:r>
              <a:rPr lang="en-US" sz="1600" dirty="0">
                <a:solidFill>
                  <a:schemeClr val="dk1"/>
                </a:solidFill>
              </a:rPr>
              <a:t> label </a:t>
            </a:r>
            <a:r>
              <a:rPr lang="en-US" sz="1600" dirty="0" err="1">
                <a:solidFill>
                  <a:schemeClr val="dk1"/>
                </a:solidFill>
              </a:rPr>
              <a:t>ujaran</a:t>
            </a:r>
            <a:r>
              <a:rPr lang="en-US" sz="1600" dirty="0">
                <a:solidFill>
                  <a:schemeClr val="dk1"/>
                </a:solidFill>
              </a:rPr>
              <a:t> </a:t>
            </a:r>
            <a:r>
              <a:rPr lang="en-US" sz="1600" dirty="0" err="1">
                <a:solidFill>
                  <a:schemeClr val="dk1"/>
                </a:solidFill>
              </a:rPr>
              <a:t>kebencian</a:t>
            </a:r>
            <a:r>
              <a:rPr lang="en-US" sz="1600" dirty="0">
                <a:solidFill>
                  <a:schemeClr val="dk1"/>
                </a:solidFill>
              </a:rPr>
              <a:t>, </a:t>
            </a:r>
            <a:r>
              <a:rPr lang="en-US" sz="1600" dirty="0" err="1">
                <a:solidFill>
                  <a:schemeClr val="dk1"/>
                </a:solidFill>
              </a:rPr>
              <a:t>mengindikasikan</a:t>
            </a:r>
            <a:r>
              <a:rPr lang="en-US" sz="1600" dirty="0">
                <a:solidFill>
                  <a:schemeClr val="dk1"/>
                </a:solidFill>
              </a:rPr>
              <a:t> </a:t>
            </a:r>
            <a:r>
              <a:rPr lang="en-US" sz="1600" dirty="0" err="1">
                <a:solidFill>
                  <a:schemeClr val="dk1"/>
                </a:solidFill>
              </a:rPr>
              <a:t>bahwa</a:t>
            </a:r>
            <a:r>
              <a:rPr lang="en-US" sz="1600" dirty="0">
                <a:solidFill>
                  <a:schemeClr val="dk1"/>
                </a:solidFill>
              </a:rPr>
              <a:t> </a:t>
            </a:r>
            <a:r>
              <a:rPr lang="en-US" sz="1600" dirty="0" err="1">
                <a:solidFill>
                  <a:schemeClr val="dk1"/>
                </a:solidFill>
              </a:rPr>
              <a:t>sering</a:t>
            </a:r>
            <a:r>
              <a:rPr lang="en-US" sz="1600" dirty="0">
                <a:solidFill>
                  <a:schemeClr val="dk1"/>
                </a:solidFill>
              </a:rPr>
              <a:t> kali </a:t>
            </a:r>
            <a:r>
              <a:rPr lang="en-US" sz="1600" dirty="0" err="1">
                <a:solidFill>
                  <a:schemeClr val="dk1"/>
                </a:solidFill>
              </a:rPr>
              <a:t>sebuah</a:t>
            </a:r>
            <a:r>
              <a:rPr lang="en-US" sz="1600" dirty="0">
                <a:solidFill>
                  <a:schemeClr val="dk1"/>
                </a:solidFill>
              </a:rPr>
              <a:t> tweet </a:t>
            </a:r>
            <a:r>
              <a:rPr lang="en-US" sz="1600" dirty="0" err="1">
                <a:solidFill>
                  <a:schemeClr val="dk1"/>
                </a:solidFill>
              </a:rPr>
              <a:t>mencerminkan</a:t>
            </a:r>
            <a:r>
              <a:rPr lang="en-US" sz="1600" dirty="0">
                <a:solidFill>
                  <a:schemeClr val="dk1"/>
                </a:solidFill>
              </a:rPr>
              <a:t> </a:t>
            </a:r>
            <a:r>
              <a:rPr lang="en-US" sz="1600" dirty="0" err="1">
                <a:solidFill>
                  <a:schemeClr val="dk1"/>
                </a:solidFill>
              </a:rPr>
              <a:t>berbagai</a:t>
            </a:r>
            <a:r>
              <a:rPr lang="en-US" sz="1600" dirty="0">
                <a:solidFill>
                  <a:schemeClr val="dk1"/>
                </a:solidFill>
              </a:rPr>
              <a:t> </a:t>
            </a:r>
            <a:r>
              <a:rPr lang="en-US" sz="1600" dirty="0" err="1">
                <a:solidFill>
                  <a:schemeClr val="dk1"/>
                </a:solidFill>
              </a:rPr>
              <a:t>bentuk</a:t>
            </a:r>
            <a:r>
              <a:rPr lang="en-US" sz="1600" dirty="0">
                <a:solidFill>
                  <a:schemeClr val="dk1"/>
                </a:solidFill>
              </a:rPr>
              <a:t> </a:t>
            </a:r>
            <a:r>
              <a:rPr lang="en-US" sz="1600" dirty="0" err="1">
                <a:solidFill>
                  <a:schemeClr val="dk1"/>
                </a:solidFill>
              </a:rPr>
              <a:t>kebencian</a:t>
            </a:r>
            <a:endParaRPr sz="1600" dirty="0">
              <a:solidFill>
                <a:schemeClr val="dk1"/>
              </a:solidFill>
            </a:endParaRPr>
          </a:p>
          <a:p>
            <a:pPr lvl="0">
              <a:lnSpc>
                <a:spcPct val="115000"/>
              </a:lnSpc>
              <a:spcBef>
                <a:spcPts val="1200"/>
              </a:spcBef>
              <a:buClr>
                <a:schemeClr val="dk1"/>
              </a:buClr>
              <a:buSzPts val="1100"/>
            </a:pPr>
            <a:r>
              <a:rPr lang="en" sz="1600" b="1" dirty="0">
                <a:solidFill>
                  <a:schemeClr val="dk1"/>
                </a:solidFill>
              </a:rPr>
              <a:t>Kesimpulan</a:t>
            </a:r>
            <a:r>
              <a:rPr lang="en" sz="1600" dirty="0">
                <a:solidFill>
                  <a:schemeClr val="dk1"/>
                </a:solidFill>
              </a:rPr>
              <a:t>:</a:t>
            </a:r>
            <a:br>
              <a:rPr lang="en" sz="1600" dirty="0">
                <a:solidFill>
                  <a:schemeClr val="dk1"/>
                </a:solidFill>
              </a:rPr>
            </a:br>
            <a:r>
              <a:rPr lang="en-US" sz="1600" dirty="0" err="1">
                <a:solidFill>
                  <a:schemeClr val="dk1"/>
                </a:solidFill>
              </a:rPr>
              <a:t>Analisis</a:t>
            </a:r>
            <a:r>
              <a:rPr lang="en-US" sz="1600" dirty="0">
                <a:solidFill>
                  <a:schemeClr val="dk1"/>
                </a:solidFill>
              </a:rPr>
              <a:t> </a:t>
            </a:r>
            <a:r>
              <a:rPr lang="en-US" sz="1600" dirty="0" err="1">
                <a:solidFill>
                  <a:schemeClr val="dk1"/>
                </a:solidFill>
              </a:rPr>
              <a:t>ini</a:t>
            </a:r>
            <a:r>
              <a:rPr lang="en-US" sz="1600" dirty="0">
                <a:solidFill>
                  <a:schemeClr val="dk1"/>
                </a:solidFill>
              </a:rPr>
              <a:t> </a:t>
            </a:r>
            <a:r>
              <a:rPr lang="en-US" sz="1600" dirty="0" err="1">
                <a:solidFill>
                  <a:schemeClr val="dk1"/>
                </a:solidFill>
              </a:rPr>
              <a:t>mengungkapkan</a:t>
            </a:r>
            <a:r>
              <a:rPr lang="en-US" sz="1600" dirty="0">
                <a:solidFill>
                  <a:schemeClr val="dk1"/>
                </a:solidFill>
              </a:rPr>
              <a:t> </a:t>
            </a:r>
            <a:r>
              <a:rPr lang="en-US" sz="1600" dirty="0" err="1">
                <a:solidFill>
                  <a:schemeClr val="dk1"/>
                </a:solidFill>
              </a:rPr>
              <a:t>bahwa</a:t>
            </a:r>
            <a:r>
              <a:rPr lang="en-US" sz="1600" dirty="0">
                <a:solidFill>
                  <a:schemeClr val="dk1"/>
                </a:solidFill>
              </a:rPr>
              <a:t> </a:t>
            </a:r>
            <a:r>
              <a:rPr lang="en-US" sz="1600" dirty="0" err="1">
                <a:solidFill>
                  <a:schemeClr val="dk1"/>
                </a:solidFill>
              </a:rPr>
              <a:t>ujaran</a:t>
            </a:r>
            <a:r>
              <a:rPr lang="en-US" sz="1600" dirty="0">
                <a:solidFill>
                  <a:schemeClr val="dk1"/>
                </a:solidFill>
              </a:rPr>
              <a:t> </a:t>
            </a:r>
            <a:r>
              <a:rPr lang="en-US" sz="1600" dirty="0" err="1">
                <a:solidFill>
                  <a:schemeClr val="dk1"/>
                </a:solidFill>
              </a:rPr>
              <a:t>kebencian</a:t>
            </a:r>
            <a:r>
              <a:rPr lang="en-US" sz="1600" dirty="0">
                <a:solidFill>
                  <a:schemeClr val="dk1"/>
                </a:solidFill>
              </a:rPr>
              <a:t> di Twitter Indonesia </a:t>
            </a:r>
            <a:r>
              <a:rPr lang="en-US" sz="1600" dirty="0" err="1">
                <a:solidFill>
                  <a:schemeClr val="dk1"/>
                </a:solidFill>
              </a:rPr>
              <a:t>sangat</a:t>
            </a:r>
            <a:r>
              <a:rPr lang="en-US" sz="1600" dirty="0">
                <a:solidFill>
                  <a:schemeClr val="dk1"/>
                </a:solidFill>
              </a:rPr>
              <a:t> </a:t>
            </a:r>
            <a:r>
              <a:rPr lang="en-US" sz="1600" dirty="0" err="1">
                <a:solidFill>
                  <a:schemeClr val="dk1"/>
                </a:solidFill>
              </a:rPr>
              <a:t>bervariasi</a:t>
            </a:r>
            <a:r>
              <a:rPr lang="en-US" sz="1600" dirty="0">
                <a:solidFill>
                  <a:schemeClr val="dk1"/>
                </a:solidFill>
              </a:rPr>
              <a:t> </a:t>
            </a:r>
            <a:r>
              <a:rPr lang="en-US" sz="1600" dirty="0" err="1">
                <a:solidFill>
                  <a:schemeClr val="dk1"/>
                </a:solidFill>
              </a:rPr>
              <a:t>dan</a:t>
            </a:r>
            <a:r>
              <a:rPr lang="en-US" sz="1600" dirty="0">
                <a:solidFill>
                  <a:schemeClr val="dk1"/>
                </a:solidFill>
              </a:rPr>
              <a:t> </a:t>
            </a:r>
            <a:r>
              <a:rPr lang="en-US" sz="1600" dirty="0" err="1">
                <a:solidFill>
                  <a:schemeClr val="dk1"/>
                </a:solidFill>
              </a:rPr>
              <a:t>seringkali</a:t>
            </a:r>
            <a:r>
              <a:rPr lang="en-US" sz="1600" dirty="0">
                <a:solidFill>
                  <a:schemeClr val="dk1"/>
                </a:solidFill>
              </a:rPr>
              <a:t> </a:t>
            </a:r>
            <a:r>
              <a:rPr lang="en-US" sz="1600" dirty="0" err="1">
                <a:solidFill>
                  <a:schemeClr val="dk1"/>
                </a:solidFill>
              </a:rPr>
              <a:t>saling</a:t>
            </a:r>
            <a:r>
              <a:rPr lang="en-US" sz="1600" dirty="0">
                <a:solidFill>
                  <a:schemeClr val="dk1"/>
                </a:solidFill>
              </a:rPr>
              <a:t> </a:t>
            </a:r>
            <a:r>
              <a:rPr lang="en-US" sz="1600" dirty="0" err="1">
                <a:solidFill>
                  <a:schemeClr val="dk1"/>
                </a:solidFill>
              </a:rPr>
              <a:t>tumpang</a:t>
            </a:r>
            <a:r>
              <a:rPr lang="en-US" sz="1600" dirty="0">
                <a:solidFill>
                  <a:schemeClr val="dk1"/>
                </a:solidFill>
              </a:rPr>
              <a:t> </a:t>
            </a:r>
            <a:r>
              <a:rPr lang="en-US" sz="1600" dirty="0" err="1">
                <a:solidFill>
                  <a:schemeClr val="dk1"/>
                </a:solidFill>
              </a:rPr>
              <a:t>tindih</a:t>
            </a:r>
            <a:r>
              <a:rPr lang="en-US" sz="1600" dirty="0">
                <a:solidFill>
                  <a:schemeClr val="dk1"/>
                </a:solidFill>
              </a:rPr>
              <a:t>. </a:t>
            </a:r>
            <a:r>
              <a:rPr lang="en-US" sz="1600" dirty="0" err="1">
                <a:solidFill>
                  <a:schemeClr val="dk1"/>
                </a:solidFill>
              </a:rPr>
              <a:t>Memahami</a:t>
            </a:r>
            <a:r>
              <a:rPr lang="en-US" sz="1600" dirty="0">
                <a:solidFill>
                  <a:schemeClr val="dk1"/>
                </a:solidFill>
              </a:rPr>
              <a:t> </a:t>
            </a:r>
            <a:r>
              <a:rPr lang="en-US" sz="1600" dirty="0" err="1">
                <a:solidFill>
                  <a:schemeClr val="dk1"/>
                </a:solidFill>
              </a:rPr>
              <a:t>pola</a:t>
            </a:r>
            <a:r>
              <a:rPr lang="en-US" sz="1600" dirty="0">
                <a:solidFill>
                  <a:schemeClr val="dk1"/>
                </a:solidFill>
              </a:rPr>
              <a:t> </a:t>
            </a:r>
            <a:r>
              <a:rPr lang="en-US" sz="1600" dirty="0" err="1">
                <a:solidFill>
                  <a:schemeClr val="dk1"/>
                </a:solidFill>
              </a:rPr>
              <a:t>dan</a:t>
            </a:r>
            <a:r>
              <a:rPr lang="en-US" sz="1600" dirty="0">
                <a:solidFill>
                  <a:schemeClr val="dk1"/>
                </a:solidFill>
              </a:rPr>
              <a:t> </a:t>
            </a:r>
            <a:r>
              <a:rPr lang="en-US" sz="1600" dirty="0" err="1">
                <a:solidFill>
                  <a:schemeClr val="dk1"/>
                </a:solidFill>
              </a:rPr>
              <a:t>karakteristik</a:t>
            </a:r>
            <a:r>
              <a:rPr lang="en-US" sz="1600" dirty="0">
                <a:solidFill>
                  <a:schemeClr val="dk1"/>
                </a:solidFill>
              </a:rPr>
              <a:t> </a:t>
            </a:r>
            <a:r>
              <a:rPr lang="en-US" sz="1600" dirty="0" err="1">
                <a:solidFill>
                  <a:schemeClr val="dk1"/>
                </a:solidFill>
              </a:rPr>
              <a:t>ujaran</a:t>
            </a:r>
            <a:r>
              <a:rPr lang="en-US" sz="1600" dirty="0">
                <a:solidFill>
                  <a:schemeClr val="dk1"/>
                </a:solidFill>
              </a:rPr>
              <a:t> </a:t>
            </a:r>
            <a:r>
              <a:rPr lang="en-US" sz="1600" dirty="0" err="1">
                <a:solidFill>
                  <a:schemeClr val="dk1"/>
                </a:solidFill>
              </a:rPr>
              <a:t>kebencian</a:t>
            </a:r>
            <a:r>
              <a:rPr lang="en-US" sz="1600" dirty="0">
                <a:solidFill>
                  <a:schemeClr val="dk1"/>
                </a:solidFill>
              </a:rPr>
              <a:t> </a:t>
            </a:r>
            <a:r>
              <a:rPr lang="en-US" sz="1600" dirty="0" err="1">
                <a:solidFill>
                  <a:schemeClr val="dk1"/>
                </a:solidFill>
              </a:rPr>
              <a:t>ini</a:t>
            </a:r>
            <a:r>
              <a:rPr lang="en-US" sz="1600" dirty="0">
                <a:solidFill>
                  <a:schemeClr val="dk1"/>
                </a:solidFill>
              </a:rPr>
              <a:t> </a:t>
            </a:r>
            <a:r>
              <a:rPr lang="en-US" sz="1600" dirty="0" err="1">
                <a:solidFill>
                  <a:schemeClr val="dk1"/>
                </a:solidFill>
              </a:rPr>
              <a:t>sangat</a:t>
            </a:r>
            <a:r>
              <a:rPr lang="en-US" sz="1600" dirty="0">
                <a:solidFill>
                  <a:schemeClr val="dk1"/>
                </a:solidFill>
              </a:rPr>
              <a:t> </a:t>
            </a:r>
            <a:r>
              <a:rPr lang="en-US" sz="1600" dirty="0" err="1">
                <a:solidFill>
                  <a:schemeClr val="dk1"/>
                </a:solidFill>
              </a:rPr>
              <a:t>penting</a:t>
            </a:r>
            <a:r>
              <a:rPr lang="en-US" sz="1600" dirty="0">
                <a:solidFill>
                  <a:schemeClr val="dk1"/>
                </a:solidFill>
              </a:rPr>
              <a:t> </a:t>
            </a:r>
            <a:r>
              <a:rPr lang="en-US" sz="1600" dirty="0" err="1">
                <a:solidFill>
                  <a:schemeClr val="dk1"/>
                </a:solidFill>
              </a:rPr>
              <a:t>untuk</a:t>
            </a:r>
            <a:r>
              <a:rPr lang="en-US" sz="1600" dirty="0">
                <a:solidFill>
                  <a:schemeClr val="dk1"/>
                </a:solidFill>
              </a:rPr>
              <a:t> </a:t>
            </a:r>
            <a:r>
              <a:rPr lang="en-US" sz="1600" dirty="0" err="1">
                <a:solidFill>
                  <a:schemeClr val="dk1"/>
                </a:solidFill>
              </a:rPr>
              <a:t>merancang</a:t>
            </a:r>
            <a:r>
              <a:rPr lang="en-US" sz="1600" dirty="0">
                <a:solidFill>
                  <a:schemeClr val="dk1"/>
                </a:solidFill>
              </a:rPr>
              <a:t> </a:t>
            </a:r>
            <a:r>
              <a:rPr lang="en-US" sz="1600" dirty="0" err="1">
                <a:solidFill>
                  <a:schemeClr val="dk1"/>
                </a:solidFill>
              </a:rPr>
              <a:t>alat</a:t>
            </a:r>
            <a:r>
              <a:rPr lang="en-US" sz="1600" dirty="0">
                <a:solidFill>
                  <a:schemeClr val="dk1"/>
                </a:solidFill>
              </a:rPr>
              <a:t> </a:t>
            </a:r>
            <a:r>
              <a:rPr lang="en-US" sz="1600" dirty="0" err="1">
                <a:solidFill>
                  <a:schemeClr val="dk1"/>
                </a:solidFill>
              </a:rPr>
              <a:t>deteksi</a:t>
            </a:r>
            <a:r>
              <a:rPr lang="en-US" sz="1600" dirty="0">
                <a:solidFill>
                  <a:schemeClr val="dk1"/>
                </a:solidFill>
              </a:rPr>
              <a:t> yang </a:t>
            </a:r>
            <a:r>
              <a:rPr lang="en-US" sz="1600" dirty="0" err="1">
                <a:solidFill>
                  <a:schemeClr val="dk1"/>
                </a:solidFill>
              </a:rPr>
              <a:t>lebih</a:t>
            </a:r>
            <a:r>
              <a:rPr lang="en-US" sz="1600" dirty="0">
                <a:solidFill>
                  <a:schemeClr val="dk1"/>
                </a:solidFill>
              </a:rPr>
              <a:t> </a:t>
            </a:r>
            <a:r>
              <a:rPr lang="en-US" sz="1600" dirty="0" err="1">
                <a:solidFill>
                  <a:schemeClr val="dk1"/>
                </a:solidFill>
              </a:rPr>
              <a:t>efisien</a:t>
            </a:r>
            <a:r>
              <a:rPr lang="en-US" sz="1600" dirty="0">
                <a:solidFill>
                  <a:schemeClr val="dk1"/>
                </a:solidFill>
              </a:rPr>
              <a:t> </a:t>
            </a:r>
            <a:r>
              <a:rPr lang="en-US" sz="1600" dirty="0" err="1">
                <a:solidFill>
                  <a:schemeClr val="dk1"/>
                </a:solidFill>
              </a:rPr>
              <a:t>serta</a:t>
            </a:r>
            <a:r>
              <a:rPr lang="en-US" sz="1600" dirty="0">
                <a:solidFill>
                  <a:schemeClr val="dk1"/>
                </a:solidFill>
              </a:rPr>
              <a:t> </a:t>
            </a:r>
            <a:r>
              <a:rPr lang="en-US" sz="1600" dirty="0" err="1">
                <a:solidFill>
                  <a:schemeClr val="dk1"/>
                </a:solidFill>
              </a:rPr>
              <a:t>strategi</a:t>
            </a:r>
            <a:r>
              <a:rPr lang="en-US" sz="1600" dirty="0">
                <a:solidFill>
                  <a:schemeClr val="dk1"/>
                </a:solidFill>
              </a:rPr>
              <a:t> </a:t>
            </a:r>
            <a:r>
              <a:rPr lang="en-US" sz="1600" dirty="0" err="1">
                <a:solidFill>
                  <a:schemeClr val="dk1"/>
                </a:solidFill>
              </a:rPr>
              <a:t>mitigasi</a:t>
            </a:r>
            <a:r>
              <a:rPr lang="en-US" sz="1600" dirty="0">
                <a:solidFill>
                  <a:schemeClr val="dk1"/>
                </a:solidFill>
              </a:rPr>
              <a:t> yang </a:t>
            </a:r>
            <a:r>
              <a:rPr lang="en-US" sz="1600" dirty="0" err="1">
                <a:solidFill>
                  <a:schemeClr val="dk1"/>
                </a:solidFill>
              </a:rPr>
              <a:t>lebih</a:t>
            </a:r>
            <a:r>
              <a:rPr lang="en-US" sz="1600" dirty="0">
                <a:solidFill>
                  <a:schemeClr val="dk1"/>
                </a:solidFill>
              </a:rPr>
              <a:t> </a:t>
            </a:r>
            <a:r>
              <a:rPr lang="en-US" sz="1600" dirty="0" err="1">
                <a:solidFill>
                  <a:schemeClr val="dk1"/>
                </a:solidFill>
              </a:rPr>
              <a:t>terarah</a:t>
            </a:r>
            <a:r>
              <a:rPr lang="en-US" sz="1600" dirty="0">
                <a:solidFill>
                  <a:schemeClr val="dk1"/>
                </a:solidFill>
              </a:rPr>
              <a:t>. </a:t>
            </a:r>
            <a:r>
              <a:rPr lang="en-US" sz="1600" dirty="0" err="1">
                <a:solidFill>
                  <a:schemeClr val="dk1"/>
                </a:solidFill>
              </a:rPr>
              <a:t>Untuk</a:t>
            </a:r>
            <a:r>
              <a:rPr lang="en-US" sz="1600" dirty="0">
                <a:solidFill>
                  <a:schemeClr val="dk1"/>
                </a:solidFill>
              </a:rPr>
              <a:t> </a:t>
            </a:r>
            <a:r>
              <a:rPr lang="en-US" sz="1600" dirty="0" err="1">
                <a:solidFill>
                  <a:schemeClr val="dk1"/>
                </a:solidFill>
              </a:rPr>
              <a:t>penelitian</a:t>
            </a:r>
            <a:r>
              <a:rPr lang="en-US" sz="1600" dirty="0">
                <a:solidFill>
                  <a:schemeClr val="dk1"/>
                </a:solidFill>
              </a:rPr>
              <a:t> </a:t>
            </a:r>
            <a:r>
              <a:rPr lang="en-US" sz="1600" dirty="0" err="1">
                <a:solidFill>
                  <a:schemeClr val="dk1"/>
                </a:solidFill>
              </a:rPr>
              <a:t>berikutnya</a:t>
            </a:r>
            <a:r>
              <a:rPr lang="en-US" sz="1600" dirty="0">
                <a:solidFill>
                  <a:schemeClr val="dk1"/>
                </a:solidFill>
              </a:rPr>
              <a:t>, </a:t>
            </a:r>
            <a:r>
              <a:rPr lang="en-US" sz="1600" dirty="0" err="1">
                <a:solidFill>
                  <a:schemeClr val="dk1"/>
                </a:solidFill>
              </a:rPr>
              <a:t>pengembangan</a:t>
            </a:r>
            <a:r>
              <a:rPr lang="en-US" sz="1600" dirty="0">
                <a:solidFill>
                  <a:schemeClr val="dk1"/>
                </a:solidFill>
              </a:rPr>
              <a:t> model </a:t>
            </a:r>
            <a:r>
              <a:rPr lang="en-US" sz="1600" dirty="0" err="1">
                <a:solidFill>
                  <a:schemeClr val="dk1"/>
                </a:solidFill>
              </a:rPr>
              <a:t>deteksi</a:t>
            </a:r>
            <a:r>
              <a:rPr lang="en-US" sz="1600" dirty="0">
                <a:solidFill>
                  <a:schemeClr val="dk1"/>
                </a:solidFill>
              </a:rPr>
              <a:t> yang </a:t>
            </a:r>
            <a:r>
              <a:rPr lang="en-US" sz="1600" dirty="0" err="1">
                <a:solidFill>
                  <a:schemeClr val="dk1"/>
                </a:solidFill>
              </a:rPr>
              <a:t>lebih</a:t>
            </a:r>
            <a:r>
              <a:rPr lang="en-US" sz="1600" dirty="0">
                <a:solidFill>
                  <a:schemeClr val="dk1"/>
                </a:solidFill>
              </a:rPr>
              <a:t> </a:t>
            </a:r>
            <a:r>
              <a:rPr lang="en-US" sz="1600" dirty="0" err="1">
                <a:solidFill>
                  <a:schemeClr val="dk1"/>
                </a:solidFill>
              </a:rPr>
              <a:t>canggih</a:t>
            </a:r>
            <a:r>
              <a:rPr lang="en-US" sz="1600" dirty="0">
                <a:solidFill>
                  <a:schemeClr val="dk1"/>
                </a:solidFill>
              </a:rPr>
              <a:t> </a:t>
            </a:r>
            <a:r>
              <a:rPr lang="en-US" sz="1600" dirty="0" err="1">
                <a:solidFill>
                  <a:schemeClr val="dk1"/>
                </a:solidFill>
              </a:rPr>
              <a:t>dan</a:t>
            </a:r>
            <a:r>
              <a:rPr lang="en-US" sz="1600" dirty="0">
                <a:solidFill>
                  <a:schemeClr val="dk1"/>
                </a:solidFill>
              </a:rPr>
              <a:t> </a:t>
            </a:r>
            <a:r>
              <a:rPr lang="en-US" sz="1600" dirty="0" err="1">
                <a:solidFill>
                  <a:schemeClr val="dk1"/>
                </a:solidFill>
              </a:rPr>
              <a:t>penerapannya</a:t>
            </a:r>
            <a:r>
              <a:rPr lang="en-US" sz="1600" dirty="0">
                <a:solidFill>
                  <a:schemeClr val="dk1"/>
                </a:solidFill>
              </a:rPr>
              <a:t> </a:t>
            </a:r>
            <a:r>
              <a:rPr lang="en-US" sz="1600" dirty="0" err="1">
                <a:solidFill>
                  <a:schemeClr val="dk1"/>
                </a:solidFill>
              </a:rPr>
              <a:t>pada</a:t>
            </a:r>
            <a:r>
              <a:rPr lang="en-US" sz="1600" dirty="0">
                <a:solidFill>
                  <a:schemeClr val="dk1"/>
                </a:solidFill>
              </a:rPr>
              <a:t> platform media </a:t>
            </a:r>
            <a:r>
              <a:rPr lang="en-US" sz="1600" dirty="0" err="1">
                <a:solidFill>
                  <a:schemeClr val="dk1"/>
                </a:solidFill>
              </a:rPr>
              <a:t>sosial</a:t>
            </a:r>
            <a:r>
              <a:rPr lang="en-US" sz="1600" dirty="0">
                <a:solidFill>
                  <a:schemeClr val="dk1"/>
                </a:solidFill>
              </a:rPr>
              <a:t> </a:t>
            </a:r>
            <a:r>
              <a:rPr lang="en-US" sz="1600" dirty="0" err="1">
                <a:solidFill>
                  <a:schemeClr val="dk1"/>
                </a:solidFill>
              </a:rPr>
              <a:t>dapat</a:t>
            </a:r>
            <a:r>
              <a:rPr lang="en-US" sz="1600" dirty="0">
                <a:solidFill>
                  <a:schemeClr val="dk1"/>
                </a:solidFill>
              </a:rPr>
              <a:t> </a:t>
            </a:r>
            <a:r>
              <a:rPr lang="en-US" sz="1600" dirty="0" err="1">
                <a:solidFill>
                  <a:schemeClr val="dk1"/>
                </a:solidFill>
              </a:rPr>
              <a:t>menjadi</a:t>
            </a:r>
            <a:r>
              <a:rPr lang="en-US" sz="1600" dirty="0">
                <a:solidFill>
                  <a:schemeClr val="dk1"/>
                </a:solidFill>
              </a:rPr>
              <a:t> </a:t>
            </a:r>
            <a:r>
              <a:rPr lang="en-US" sz="1600" dirty="0" err="1">
                <a:solidFill>
                  <a:schemeClr val="dk1"/>
                </a:solidFill>
              </a:rPr>
              <a:t>langkah</a:t>
            </a:r>
            <a:r>
              <a:rPr lang="en-US" sz="1600" dirty="0">
                <a:solidFill>
                  <a:schemeClr val="dk1"/>
                </a:solidFill>
              </a:rPr>
              <a:t> </a:t>
            </a:r>
            <a:r>
              <a:rPr lang="en-US" sz="1600" dirty="0" err="1">
                <a:solidFill>
                  <a:schemeClr val="dk1"/>
                </a:solidFill>
              </a:rPr>
              <a:t>krusial</a:t>
            </a:r>
            <a:r>
              <a:rPr lang="en-US" sz="1600" dirty="0">
                <a:solidFill>
                  <a:schemeClr val="dk1"/>
                </a:solidFill>
              </a:rPr>
              <a:t> </a:t>
            </a:r>
            <a:r>
              <a:rPr lang="en-US" sz="1600" dirty="0" err="1">
                <a:solidFill>
                  <a:schemeClr val="dk1"/>
                </a:solidFill>
              </a:rPr>
              <a:t>dalam</a:t>
            </a:r>
            <a:r>
              <a:rPr lang="en-US" sz="1600" dirty="0">
                <a:solidFill>
                  <a:schemeClr val="dk1"/>
                </a:solidFill>
              </a:rPr>
              <a:t> </a:t>
            </a:r>
            <a:r>
              <a:rPr lang="en-US" sz="1600" dirty="0" err="1">
                <a:solidFill>
                  <a:schemeClr val="dk1"/>
                </a:solidFill>
              </a:rPr>
              <a:t>mengurangi</a:t>
            </a:r>
            <a:r>
              <a:rPr lang="en-US" sz="1600" dirty="0">
                <a:solidFill>
                  <a:schemeClr val="dk1"/>
                </a:solidFill>
              </a:rPr>
              <a:t> </a:t>
            </a:r>
            <a:r>
              <a:rPr lang="en-US" sz="1600" dirty="0" err="1">
                <a:solidFill>
                  <a:schemeClr val="dk1"/>
                </a:solidFill>
              </a:rPr>
              <a:t>dampak</a:t>
            </a:r>
            <a:r>
              <a:rPr lang="en-US" sz="1600" dirty="0">
                <a:solidFill>
                  <a:schemeClr val="dk1"/>
                </a:solidFill>
              </a:rPr>
              <a:t> </a:t>
            </a:r>
            <a:r>
              <a:rPr lang="en-US" sz="1600" dirty="0" err="1">
                <a:solidFill>
                  <a:schemeClr val="dk1"/>
                </a:solidFill>
              </a:rPr>
              <a:t>negatif</a:t>
            </a:r>
            <a:r>
              <a:rPr lang="en-US" sz="1600" dirty="0">
                <a:solidFill>
                  <a:schemeClr val="dk1"/>
                </a:solidFill>
              </a:rPr>
              <a:t> </a:t>
            </a:r>
            <a:r>
              <a:rPr lang="en-US" sz="1600" dirty="0" err="1">
                <a:solidFill>
                  <a:schemeClr val="dk1"/>
                </a:solidFill>
              </a:rPr>
              <a:t>dari</a:t>
            </a:r>
            <a:r>
              <a:rPr lang="en-US" sz="1600" dirty="0">
                <a:solidFill>
                  <a:schemeClr val="dk1"/>
                </a:solidFill>
              </a:rPr>
              <a:t> </a:t>
            </a:r>
            <a:r>
              <a:rPr lang="en-US" sz="1600" dirty="0" err="1">
                <a:solidFill>
                  <a:schemeClr val="dk1"/>
                </a:solidFill>
              </a:rPr>
              <a:t>ujaran</a:t>
            </a:r>
            <a:r>
              <a:rPr lang="en-US" sz="1600" dirty="0">
                <a:solidFill>
                  <a:schemeClr val="dk1"/>
                </a:solidFill>
              </a:rPr>
              <a:t> </a:t>
            </a:r>
            <a:r>
              <a:rPr lang="en-US" sz="1600" dirty="0" err="1">
                <a:solidFill>
                  <a:schemeClr val="dk1"/>
                </a:solidFill>
              </a:rPr>
              <a:t>kebencian</a:t>
            </a:r>
            <a:r>
              <a:rPr lang="en-US" sz="1600" dirty="0">
                <a:solidFill>
                  <a:schemeClr val="dk1"/>
                </a:solidFill>
              </a:rPr>
              <a:t> online.</a:t>
            </a:r>
            <a:endParaRPr sz="19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3"/>
          <p:cNvSpPr txBox="1"/>
          <p:nvPr/>
        </p:nvSpPr>
        <p:spPr>
          <a:xfrm>
            <a:off x="551925" y="457200"/>
            <a:ext cx="5403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0" b="1">
                <a:solidFill>
                  <a:schemeClr val="lt1"/>
                </a:solidFill>
                <a:latin typeface="Montserrat"/>
                <a:ea typeface="Montserrat"/>
                <a:cs typeface="Montserrat"/>
                <a:sym typeface="Montserrat"/>
              </a:rPr>
              <a:t>“</a:t>
            </a:r>
            <a:endParaRPr sz="9000" b="1">
              <a:solidFill>
                <a:schemeClr val="lt1"/>
              </a:solidFill>
              <a:latin typeface="Montserrat"/>
              <a:ea typeface="Montserrat"/>
              <a:cs typeface="Montserrat"/>
              <a:sym typeface="Montserrat"/>
            </a:endParaRPr>
          </a:p>
        </p:txBody>
      </p:sp>
      <p:sp>
        <p:nvSpPr>
          <p:cNvPr id="214" name="Google Shape;214;p33"/>
          <p:cNvSpPr txBox="1">
            <a:spLocks noGrp="1"/>
          </p:cNvSpPr>
          <p:nvPr>
            <p:ph type="title"/>
          </p:nvPr>
        </p:nvSpPr>
        <p:spPr>
          <a:xfrm>
            <a:off x="311700" y="1422750"/>
            <a:ext cx="8520600" cy="2905800"/>
          </a:xfrm>
          <a:prstGeom prst="rect">
            <a:avLst/>
          </a:prstGeom>
        </p:spPr>
        <p:txBody>
          <a:bodyPr spcFirstLastPara="1" wrap="square" lIns="91425" tIns="91425" rIns="91425" bIns="91425" anchor="ctr" anchorCtr="0">
            <a:normAutofit/>
          </a:bodyPr>
          <a:lstStyle/>
          <a:p>
            <a:pPr marL="0" lvl="0" indent="0" algn="ctr" rtl="0">
              <a:lnSpc>
                <a:spcPct val="100000"/>
              </a:lnSpc>
              <a:spcBef>
                <a:spcPts val="0"/>
              </a:spcBef>
              <a:spcAft>
                <a:spcPts val="0"/>
              </a:spcAft>
              <a:buClr>
                <a:schemeClr val="dk1"/>
              </a:buClr>
              <a:buSzPts val="1100"/>
              <a:buFont typeface="Arial"/>
              <a:buNone/>
            </a:pPr>
            <a:r>
              <a:rPr lang="en" sz="1600" b="1" dirty="0">
                <a:solidFill>
                  <a:schemeClr val="lt1"/>
                </a:solidFill>
                <a:latin typeface="Arial"/>
                <a:ea typeface="Arial"/>
                <a:cs typeface="Arial"/>
                <a:sym typeface="Arial"/>
              </a:rPr>
              <a:t>Latar Belakang</a:t>
            </a:r>
            <a:r>
              <a:rPr lang="en" sz="1600" dirty="0">
                <a:solidFill>
                  <a:schemeClr val="lt1"/>
                </a:solidFill>
                <a:latin typeface="Arial"/>
                <a:ea typeface="Arial"/>
                <a:cs typeface="Arial"/>
                <a:sym typeface="Arial"/>
              </a:rPr>
              <a:t>:</a:t>
            </a:r>
            <a:endParaRPr sz="1600" dirty="0">
              <a:solidFill>
                <a:schemeClr val="lt1"/>
              </a:solidFill>
              <a:latin typeface="Arial"/>
              <a:ea typeface="Arial"/>
              <a:cs typeface="Arial"/>
              <a:sym typeface="Arial"/>
            </a:endParaRPr>
          </a:p>
          <a:p>
            <a:pPr lvl="0">
              <a:lnSpc>
                <a:spcPct val="130000"/>
              </a:lnSpc>
            </a:pPr>
            <a:r>
              <a:rPr lang="en-US" sz="1600" dirty="0">
                <a:solidFill>
                  <a:schemeClr val="lt1"/>
                </a:solidFill>
                <a:latin typeface="Arial"/>
                <a:ea typeface="Arial"/>
                <a:cs typeface="Arial"/>
                <a:sym typeface="Arial"/>
              </a:rPr>
              <a:t>Twitter </a:t>
            </a:r>
            <a:r>
              <a:rPr lang="en-US" sz="1600" dirty="0" err="1">
                <a:solidFill>
                  <a:schemeClr val="lt1"/>
                </a:solidFill>
                <a:latin typeface="Arial"/>
                <a:ea typeface="Arial"/>
                <a:cs typeface="Arial"/>
                <a:sym typeface="Arial"/>
              </a:rPr>
              <a:t>telah</a:t>
            </a:r>
            <a:r>
              <a:rPr lang="en-US" sz="1600" dirty="0">
                <a:solidFill>
                  <a:schemeClr val="lt1"/>
                </a:solidFill>
                <a:latin typeface="Arial"/>
                <a:ea typeface="Arial"/>
                <a:cs typeface="Arial"/>
                <a:sym typeface="Arial"/>
              </a:rPr>
              <a:t> </a:t>
            </a:r>
            <a:r>
              <a:rPr lang="en-US" sz="1600" dirty="0" err="1">
                <a:solidFill>
                  <a:schemeClr val="lt1"/>
                </a:solidFill>
                <a:latin typeface="Arial"/>
                <a:ea typeface="Arial"/>
                <a:cs typeface="Arial"/>
                <a:sym typeface="Arial"/>
              </a:rPr>
              <a:t>menjadi</a:t>
            </a:r>
            <a:r>
              <a:rPr lang="en-US" sz="1600" dirty="0">
                <a:solidFill>
                  <a:schemeClr val="lt1"/>
                </a:solidFill>
                <a:latin typeface="Arial"/>
                <a:ea typeface="Arial"/>
                <a:cs typeface="Arial"/>
                <a:sym typeface="Arial"/>
              </a:rPr>
              <a:t> </a:t>
            </a:r>
            <a:r>
              <a:rPr lang="en-US" sz="1600" dirty="0" err="1">
                <a:solidFill>
                  <a:schemeClr val="lt1"/>
                </a:solidFill>
                <a:latin typeface="Arial"/>
                <a:ea typeface="Arial"/>
                <a:cs typeface="Arial"/>
                <a:sym typeface="Arial"/>
              </a:rPr>
              <a:t>salah</a:t>
            </a:r>
            <a:r>
              <a:rPr lang="en-US" sz="1600" dirty="0">
                <a:solidFill>
                  <a:schemeClr val="lt1"/>
                </a:solidFill>
                <a:latin typeface="Arial"/>
                <a:ea typeface="Arial"/>
                <a:cs typeface="Arial"/>
                <a:sym typeface="Arial"/>
              </a:rPr>
              <a:t> </a:t>
            </a:r>
            <a:r>
              <a:rPr lang="en-US" sz="1600" dirty="0" err="1">
                <a:solidFill>
                  <a:schemeClr val="lt1"/>
                </a:solidFill>
                <a:latin typeface="Arial"/>
                <a:ea typeface="Arial"/>
                <a:cs typeface="Arial"/>
                <a:sym typeface="Arial"/>
              </a:rPr>
              <a:t>satu</a:t>
            </a:r>
            <a:r>
              <a:rPr lang="en-US" sz="1600" dirty="0">
                <a:solidFill>
                  <a:schemeClr val="lt1"/>
                </a:solidFill>
                <a:latin typeface="Arial"/>
                <a:ea typeface="Arial"/>
                <a:cs typeface="Arial"/>
                <a:sym typeface="Arial"/>
              </a:rPr>
              <a:t> platform media </a:t>
            </a:r>
            <a:r>
              <a:rPr lang="en-US" sz="1600" dirty="0" err="1">
                <a:solidFill>
                  <a:schemeClr val="lt1"/>
                </a:solidFill>
                <a:latin typeface="Arial"/>
                <a:ea typeface="Arial"/>
                <a:cs typeface="Arial"/>
                <a:sym typeface="Arial"/>
              </a:rPr>
              <a:t>sosial</a:t>
            </a:r>
            <a:r>
              <a:rPr lang="en-US" sz="1600" dirty="0">
                <a:solidFill>
                  <a:schemeClr val="lt1"/>
                </a:solidFill>
                <a:latin typeface="Arial"/>
                <a:ea typeface="Arial"/>
                <a:cs typeface="Arial"/>
                <a:sym typeface="Arial"/>
              </a:rPr>
              <a:t> </a:t>
            </a:r>
            <a:r>
              <a:rPr lang="en-US" sz="1600" dirty="0" err="1">
                <a:solidFill>
                  <a:schemeClr val="lt1"/>
                </a:solidFill>
                <a:latin typeface="Arial"/>
                <a:ea typeface="Arial"/>
                <a:cs typeface="Arial"/>
                <a:sym typeface="Arial"/>
              </a:rPr>
              <a:t>terpopuler</a:t>
            </a:r>
            <a:r>
              <a:rPr lang="en-US" sz="1600" dirty="0">
                <a:solidFill>
                  <a:schemeClr val="lt1"/>
                </a:solidFill>
                <a:latin typeface="Arial"/>
                <a:ea typeface="Arial"/>
                <a:cs typeface="Arial"/>
                <a:sym typeface="Arial"/>
              </a:rPr>
              <a:t> di </a:t>
            </a:r>
            <a:r>
              <a:rPr lang="en-US" sz="1600" dirty="0" err="1">
                <a:solidFill>
                  <a:schemeClr val="lt1"/>
                </a:solidFill>
                <a:latin typeface="Arial"/>
                <a:ea typeface="Arial"/>
                <a:cs typeface="Arial"/>
                <a:sym typeface="Arial"/>
              </a:rPr>
              <a:t>dunia</a:t>
            </a:r>
            <a:r>
              <a:rPr lang="en-US" sz="1600" dirty="0">
                <a:solidFill>
                  <a:schemeClr val="lt1"/>
                </a:solidFill>
                <a:latin typeface="Arial"/>
                <a:ea typeface="Arial"/>
                <a:cs typeface="Arial"/>
                <a:sym typeface="Arial"/>
              </a:rPr>
              <a:t> </a:t>
            </a:r>
            <a:r>
              <a:rPr lang="en-US" sz="1600" dirty="0" err="1">
                <a:solidFill>
                  <a:schemeClr val="lt1"/>
                </a:solidFill>
                <a:latin typeface="Arial"/>
                <a:ea typeface="Arial"/>
                <a:cs typeface="Arial"/>
                <a:sym typeface="Arial"/>
              </a:rPr>
              <a:t>sejak</a:t>
            </a:r>
            <a:r>
              <a:rPr lang="en-US" sz="1600" dirty="0">
                <a:solidFill>
                  <a:schemeClr val="lt1"/>
                </a:solidFill>
                <a:latin typeface="Arial"/>
                <a:ea typeface="Arial"/>
                <a:cs typeface="Arial"/>
                <a:sym typeface="Arial"/>
              </a:rPr>
              <a:t> </a:t>
            </a:r>
            <a:r>
              <a:rPr lang="en-US" sz="1600" dirty="0" err="1">
                <a:solidFill>
                  <a:schemeClr val="lt1"/>
                </a:solidFill>
                <a:latin typeface="Arial"/>
                <a:ea typeface="Arial"/>
                <a:cs typeface="Arial"/>
                <a:sym typeface="Arial"/>
              </a:rPr>
              <a:t>diluncurkan</a:t>
            </a:r>
            <a:r>
              <a:rPr lang="en-US" sz="1600" dirty="0">
                <a:solidFill>
                  <a:schemeClr val="lt1"/>
                </a:solidFill>
                <a:latin typeface="Arial"/>
                <a:ea typeface="Arial"/>
                <a:cs typeface="Arial"/>
                <a:sym typeface="Arial"/>
              </a:rPr>
              <a:t> </a:t>
            </a:r>
            <a:r>
              <a:rPr lang="en-US" sz="1600" dirty="0" err="1">
                <a:solidFill>
                  <a:schemeClr val="lt1"/>
                </a:solidFill>
                <a:latin typeface="Arial"/>
                <a:ea typeface="Arial"/>
                <a:cs typeface="Arial"/>
                <a:sym typeface="Arial"/>
              </a:rPr>
              <a:t>pada</a:t>
            </a:r>
            <a:r>
              <a:rPr lang="en-US" sz="1600" dirty="0">
                <a:solidFill>
                  <a:schemeClr val="lt1"/>
                </a:solidFill>
                <a:latin typeface="Arial"/>
                <a:ea typeface="Arial"/>
                <a:cs typeface="Arial"/>
                <a:sym typeface="Arial"/>
              </a:rPr>
              <a:t> </a:t>
            </a:r>
            <a:r>
              <a:rPr lang="en-US" sz="1600" dirty="0" err="1">
                <a:solidFill>
                  <a:schemeClr val="lt1"/>
                </a:solidFill>
                <a:latin typeface="Arial"/>
                <a:ea typeface="Arial"/>
                <a:cs typeface="Arial"/>
                <a:sym typeface="Arial"/>
              </a:rPr>
              <a:t>tahun</a:t>
            </a:r>
            <a:r>
              <a:rPr lang="en-US" sz="1600" dirty="0">
                <a:solidFill>
                  <a:schemeClr val="lt1"/>
                </a:solidFill>
                <a:latin typeface="Arial"/>
                <a:ea typeface="Arial"/>
                <a:cs typeface="Arial"/>
                <a:sym typeface="Arial"/>
              </a:rPr>
              <a:t> 2006</a:t>
            </a:r>
            <a:r>
              <a:rPr lang="en" sz="1600" dirty="0" smtClean="0">
                <a:solidFill>
                  <a:schemeClr val="lt1"/>
                </a:solidFill>
                <a:latin typeface="Arial"/>
                <a:ea typeface="Arial"/>
                <a:cs typeface="Arial"/>
                <a:sym typeface="Arial"/>
              </a:rPr>
              <a:t>.</a:t>
            </a:r>
            <a:r>
              <a:rPr lang="en-US" sz="1600" dirty="0">
                <a:solidFill>
                  <a:schemeClr val="lt1"/>
                </a:solidFill>
                <a:latin typeface="Arial"/>
                <a:ea typeface="Arial"/>
                <a:cs typeface="Arial"/>
                <a:sym typeface="Arial"/>
              </a:rPr>
              <a:t> </a:t>
            </a:r>
            <a:r>
              <a:rPr lang="en-US" sz="1600" dirty="0" err="1">
                <a:solidFill>
                  <a:schemeClr val="lt1"/>
                </a:solidFill>
                <a:latin typeface="Arial"/>
                <a:ea typeface="Arial"/>
                <a:cs typeface="Arial"/>
                <a:sym typeface="Arial"/>
              </a:rPr>
              <a:t>Penggunaan</a:t>
            </a:r>
            <a:r>
              <a:rPr lang="en-US" sz="1600" dirty="0">
                <a:solidFill>
                  <a:schemeClr val="lt1"/>
                </a:solidFill>
                <a:latin typeface="Arial"/>
                <a:ea typeface="Arial"/>
                <a:cs typeface="Arial"/>
                <a:sym typeface="Arial"/>
              </a:rPr>
              <a:t> kata </a:t>
            </a:r>
            <a:r>
              <a:rPr lang="en-US" sz="1600" dirty="0" err="1">
                <a:solidFill>
                  <a:schemeClr val="lt1"/>
                </a:solidFill>
                <a:latin typeface="Arial"/>
                <a:ea typeface="Arial"/>
                <a:cs typeface="Arial"/>
                <a:sym typeface="Arial"/>
              </a:rPr>
              <a:t>kasar</a:t>
            </a:r>
            <a:r>
              <a:rPr lang="en-US" sz="1600" dirty="0">
                <a:solidFill>
                  <a:schemeClr val="lt1"/>
                </a:solidFill>
                <a:latin typeface="Arial"/>
                <a:ea typeface="Arial"/>
                <a:cs typeface="Arial"/>
                <a:sym typeface="Arial"/>
              </a:rPr>
              <a:t> </a:t>
            </a:r>
            <a:r>
              <a:rPr lang="en-US" sz="1600" dirty="0" err="1">
                <a:solidFill>
                  <a:schemeClr val="lt1"/>
                </a:solidFill>
                <a:latin typeface="Arial"/>
                <a:ea typeface="Arial"/>
                <a:cs typeface="Arial"/>
                <a:sym typeface="Arial"/>
              </a:rPr>
              <a:t>dan</a:t>
            </a:r>
            <a:r>
              <a:rPr lang="en-US" sz="1600" dirty="0">
                <a:solidFill>
                  <a:schemeClr val="lt1"/>
                </a:solidFill>
                <a:latin typeface="Arial"/>
                <a:ea typeface="Arial"/>
                <a:cs typeface="Arial"/>
                <a:sym typeface="Arial"/>
              </a:rPr>
              <a:t> </a:t>
            </a:r>
            <a:r>
              <a:rPr lang="en-US" sz="1600" dirty="0" err="1">
                <a:solidFill>
                  <a:schemeClr val="lt1"/>
                </a:solidFill>
                <a:latin typeface="Arial"/>
                <a:ea typeface="Arial"/>
                <a:cs typeface="Arial"/>
                <a:sym typeface="Arial"/>
              </a:rPr>
              <a:t>ujaran</a:t>
            </a:r>
            <a:r>
              <a:rPr lang="en-US" sz="1600" dirty="0">
                <a:solidFill>
                  <a:schemeClr val="lt1"/>
                </a:solidFill>
                <a:latin typeface="Arial"/>
                <a:ea typeface="Arial"/>
                <a:cs typeface="Arial"/>
                <a:sym typeface="Arial"/>
              </a:rPr>
              <a:t> </a:t>
            </a:r>
            <a:r>
              <a:rPr lang="en-US" sz="1600" dirty="0" err="1">
                <a:solidFill>
                  <a:schemeClr val="lt1"/>
                </a:solidFill>
                <a:latin typeface="Arial"/>
                <a:ea typeface="Arial"/>
                <a:cs typeface="Arial"/>
                <a:sym typeface="Arial"/>
              </a:rPr>
              <a:t>kebencian</a:t>
            </a:r>
            <a:r>
              <a:rPr lang="en-US" sz="1600" dirty="0">
                <a:solidFill>
                  <a:schemeClr val="lt1"/>
                </a:solidFill>
                <a:latin typeface="Arial"/>
                <a:ea typeface="Arial"/>
                <a:cs typeface="Arial"/>
                <a:sym typeface="Arial"/>
              </a:rPr>
              <a:t> di Twitter </a:t>
            </a:r>
            <a:r>
              <a:rPr lang="en-US" sz="1600" dirty="0" err="1">
                <a:solidFill>
                  <a:schemeClr val="lt1"/>
                </a:solidFill>
                <a:latin typeface="Arial"/>
                <a:ea typeface="Arial"/>
                <a:cs typeface="Arial"/>
                <a:sym typeface="Arial"/>
              </a:rPr>
              <a:t>dapat</a:t>
            </a:r>
            <a:r>
              <a:rPr lang="en-US" sz="1600" dirty="0">
                <a:solidFill>
                  <a:schemeClr val="lt1"/>
                </a:solidFill>
                <a:latin typeface="Arial"/>
                <a:ea typeface="Arial"/>
                <a:cs typeface="Arial"/>
                <a:sym typeface="Arial"/>
              </a:rPr>
              <a:t> </a:t>
            </a:r>
            <a:r>
              <a:rPr lang="en-US" sz="1600" dirty="0" err="1">
                <a:solidFill>
                  <a:schemeClr val="lt1"/>
                </a:solidFill>
                <a:latin typeface="Arial"/>
                <a:ea typeface="Arial"/>
                <a:cs typeface="Arial"/>
                <a:sym typeface="Arial"/>
              </a:rPr>
              <a:t>menciptakan</a:t>
            </a:r>
            <a:r>
              <a:rPr lang="en-US" sz="1600" dirty="0">
                <a:solidFill>
                  <a:schemeClr val="lt1"/>
                </a:solidFill>
                <a:latin typeface="Arial"/>
                <a:ea typeface="Arial"/>
                <a:cs typeface="Arial"/>
                <a:sym typeface="Arial"/>
              </a:rPr>
              <a:t> </a:t>
            </a:r>
            <a:r>
              <a:rPr lang="en-US" sz="1600" dirty="0" err="1">
                <a:solidFill>
                  <a:schemeClr val="lt1"/>
                </a:solidFill>
                <a:latin typeface="Arial"/>
                <a:ea typeface="Arial"/>
                <a:cs typeface="Arial"/>
                <a:sym typeface="Arial"/>
              </a:rPr>
              <a:t>lingkungan</a:t>
            </a:r>
            <a:r>
              <a:rPr lang="en-US" sz="1600" dirty="0">
                <a:solidFill>
                  <a:schemeClr val="lt1"/>
                </a:solidFill>
                <a:latin typeface="Arial"/>
                <a:ea typeface="Arial"/>
                <a:cs typeface="Arial"/>
                <a:sym typeface="Arial"/>
              </a:rPr>
              <a:t> yang </a:t>
            </a:r>
            <a:r>
              <a:rPr lang="en-US" sz="1600" dirty="0" err="1">
                <a:solidFill>
                  <a:schemeClr val="lt1"/>
                </a:solidFill>
                <a:latin typeface="Arial"/>
                <a:ea typeface="Arial"/>
                <a:cs typeface="Arial"/>
                <a:sym typeface="Arial"/>
              </a:rPr>
              <a:t>tidak</a:t>
            </a:r>
            <a:r>
              <a:rPr lang="en-US" sz="1600" dirty="0">
                <a:solidFill>
                  <a:schemeClr val="lt1"/>
                </a:solidFill>
                <a:latin typeface="Arial"/>
                <a:ea typeface="Arial"/>
                <a:cs typeface="Arial"/>
                <a:sym typeface="Arial"/>
              </a:rPr>
              <a:t> </a:t>
            </a:r>
            <a:r>
              <a:rPr lang="en-US" sz="1600" dirty="0" err="1">
                <a:solidFill>
                  <a:schemeClr val="lt1"/>
                </a:solidFill>
                <a:latin typeface="Arial"/>
                <a:ea typeface="Arial"/>
                <a:cs typeface="Arial"/>
                <a:sym typeface="Arial"/>
              </a:rPr>
              <a:t>aman</a:t>
            </a:r>
            <a:r>
              <a:rPr lang="en-US" sz="1600" dirty="0">
                <a:solidFill>
                  <a:schemeClr val="lt1"/>
                </a:solidFill>
                <a:latin typeface="Arial"/>
                <a:ea typeface="Arial"/>
                <a:cs typeface="Arial"/>
                <a:sym typeface="Arial"/>
              </a:rPr>
              <a:t> </a:t>
            </a:r>
            <a:r>
              <a:rPr lang="en-US" sz="1600" dirty="0" err="1">
                <a:solidFill>
                  <a:schemeClr val="lt1"/>
                </a:solidFill>
                <a:latin typeface="Arial"/>
                <a:ea typeface="Arial"/>
                <a:cs typeface="Arial"/>
                <a:sym typeface="Arial"/>
              </a:rPr>
              <a:t>bagi</a:t>
            </a:r>
            <a:r>
              <a:rPr lang="en-US" sz="1600" dirty="0">
                <a:solidFill>
                  <a:schemeClr val="lt1"/>
                </a:solidFill>
                <a:latin typeface="Arial"/>
                <a:ea typeface="Arial"/>
                <a:cs typeface="Arial"/>
                <a:sym typeface="Arial"/>
              </a:rPr>
              <a:t> </a:t>
            </a:r>
            <a:r>
              <a:rPr lang="en-US" sz="1600" dirty="0" err="1">
                <a:solidFill>
                  <a:schemeClr val="lt1"/>
                </a:solidFill>
                <a:latin typeface="Arial"/>
                <a:ea typeface="Arial"/>
                <a:cs typeface="Arial"/>
                <a:sym typeface="Arial"/>
              </a:rPr>
              <a:t>pengguna</a:t>
            </a:r>
            <a:r>
              <a:rPr lang="en-US" sz="1600" dirty="0">
                <a:solidFill>
                  <a:schemeClr val="lt1"/>
                </a:solidFill>
                <a:latin typeface="Arial"/>
                <a:ea typeface="Arial"/>
                <a:cs typeface="Arial"/>
                <a:sym typeface="Arial"/>
              </a:rPr>
              <a:t>. </a:t>
            </a:r>
            <a:r>
              <a:rPr lang="en-US" sz="1600" dirty="0" err="1">
                <a:solidFill>
                  <a:schemeClr val="lt1"/>
                </a:solidFill>
                <a:latin typeface="Arial"/>
                <a:ea typeface="Arial"/>
                <a:cs typeface="Arial"/>
                <a:sym typeface="Arial"/>
              </a:rPr>
              <a:t>Konten</a:t>
            </a:r>
            <a:r>
              <a:rPr lang="en-US" sz="1600" dirty="0">
                <a:solidFill>
                  <a:schemeClr val="lt1"/>
                </a:solidFill>
                <a:latin typeface="Arial"/>
                <a:ea typeface="Arial"/>
                <a:cs typeface="Arial"/>
                <a:sym typeface="Arial"/>
              </a:rPr>
              <a:t> </a:t>
            </a:r>
            <a:r>
              <a:rPr lang="en-US" sz="1600" dirty="0" err="1">
                <a:solidFill>
                  <a:schemeClr val="lt1"/>
                </a:solidFill>
                <a:latin typeface="Arial"/>
                <a:ea typeface="Arial"/>
                <a:cs typeface="Arial"/>
                <a:sym typeface="Arial"/>
              </a:rPr>
              <a:t>semacam</a:t>
            </a:r>
            <a:r>
              <a:rPr lang="en-US" sz="1600" dirty="0">
                <a:solidFill>
                  <a:schemeClr val="lt1"/>
                </a:solidFill>
                <a:latin typeface="Arial"/>
                <a:ea typeface="Arial"/>
                <a:cs typeface="Arial"/>
                <a:sym typeface="Arial"/>
              </a:rPr>
              <a:t> </a:t>
            </a:r>
            <a:r>
              <a:rPr lang="en-US" sz="1600" dirty="0" err="1">
                <a:solidFill>
                  <a:schemeClr val="lt1"/>
                </a:solidFill>
                <a:latin typeface="Arial"/>
                <a:ea typeface="Arial"/>
                <a:cs typeface="Arial"/>
                <a:sym typeface="Arial"/>
              </a:rPr>
              <a:t>ini</a:t>
            </a:r>
            <a:r>
              <a:rPr lang="en-US" sz="1600" dirty="0">
                <a:solidFill>
                  <a:schemeClr val="lt1"/>
                </a:solidFill>
                <a:latin typeface="Arial"/>
                <a:ea typeface="Arial"/>
                <a:cs typeface="Arial"/>
                <a:sym typeface="Arial"/>
              </a:rPr>
              <a:t> </a:t>
            </a:r>
            <a:r>
              <a:rPr lang="en-US" sz="1600" dirty="0" err="1">
                <a:solidFill>
                  <a:schemeClr val="lt1"/>
                </a:solidFill>
                <a:latin typeface="Arial"/>
                <a:ea typeface="Arial"/>
                <a:cs typeface="Arial"/>
                <a:sym typeface="Arial"/>
              </a:rPr>
              <a:t>sering</a:t>
            </a:r>
            <a:r>
              <a:rPr lang="en-US" sz="1600" dirty="0">
                <a:solidFill>
                  <a:schemeClr val="lt1"/>
                </a:solidFill>
                <a:latin typeface="Arial"/>
                <a:ea typeface="Arial"/>
                <a:cs typeface="Arial"/>
                <a:sym typeface="Arial"/>
              </a:rPr>
              <a:t> kali </a:t>
            </a:r>
            <a:r>
              <a:rPr lang="en-US" sz="1600" dirty="0" err="1">
                <a:solidFill>
                  <a:schemeClr val="lt1"/>
                </a:solidFill>
                <a:latin typeface="Arial"/>
                <a:ea typeface="Arial"/>
                <a:cs typeface="Arial"/>
                <a:sym typeface="Arial"/>
              </a:rPr>
              <a:t>mengarah</a:t>
            </a:r>
            <a:r>
              <a:rPr lang="en-US" sz="1600" dirty="0">
                <a:solidFill>
                  <a:schemeClr val="lt1"/>
                </a:solidFill>
                <a:latin typeface="Arial"/>
                <a:ea typeface="Arial"/>
                <a:cs typeface="Arial"/>
                <a:sym typeface="Arial"/>
              </a:rPr>
              <a:t> </a:t>
            </a:r>
            <a:r>
              <a:rPr lang="en-US" sz="1600" dirty="0" err="1">
                <a:solidFill>
                  <a:schemeClr val="lt1"/>
                </a:solidFill>
                <a:latin typeface="Arial"/>
                <a:ea typeface="Arial"/>
                <a:cs typeface="Arial"/>
                <a:sym typeface="Arial"/>
              </a:rPr>
              <a:t>pada</a:t>
            </a:r>
            <a:r>
              <a:rPr lang="en-US" sz="1600" dirty="0">
                <a:solidFill>
                  <a:schemeClr val="lt1"/>
                </a:solidFill>
                <a:latin typeface="Arial"/>
                <a:ea typeface="Arial"/>
                <a:cs typeface="Arial"/>
                <a:sym typeface="Arial"/>
              </a:rPr>
              <a:t> </a:t>
            </a:r>
            <a:r>
              <a:rPr lang="en-US" sz="1600" dirty="0" err="1">
                <a:solidFill>
                  <a:schemeClr val="lt1"/>
                </a:solidFill>
                <a:latin typeface="Arial"/>
                <a:ea typeface="Arial"/>
                <a:cs typeface="Arial"/>
                <a:sym typeface="Arial"/>
              </a:rPr>
              <a:t>pelecehan</a:t>
            </a:r>
            <a:r>
              <a:rPr lang="en-US" sz="1600" dirty="0">
                <a:solidFill>
                  <a:schemeClr val="lt1"/>
                </a:solidFill>
                <a:latin typeface="Arial"/>
                <a:ea typeface="Arial"/>
                <a:cs typeface="Arial"/>
                <a:sym typeface="Arial"/>
              </a:rPr>
              <a:t> online, </a:t>
            </a:r>
            <a:r>
              <a:rPr lang="en-US" sz="1600" dirty="0" err="1">
                <a:solidFill>
                  <a:schemeClr val="lt1"/>
                </a:solidFill>
                <a:latin typeface="Arial"/>
                <a:ea typeface="Arial"/>
                <a:cs typeface="Arial"/>
                <a:sym typeface="Arial"/>
              </a:rPr>
              <a:t>intimidasi</a:t>
            </a:r>
            <a:r>
              <a:rPr lang="en-US" sz="1600" dirty="0">
                <a:solidFill>
                  <a:schemeClr val="lt1"/>
                </a:solidFill>
                <a:latin typeface="Arial"/>
                <a:ea typeface="Arial"/>
                <a:cs typeface="Arial"/>
                <a:sym typeface="Arial"/>
              </a:rPr>
              <a:t>, </a:t>
            </a:r>
            <a:r>
              <a:rPr lang="en-US" sz="1600" dirty="0" err="1">
                <a:solidFill>
                  <a:schemeClr val="lt1"/>
                </a:solidFill>
                <a:latin typeface="Arial"/>
                <a:ea typeface="Arial"/>
                <a:cs typeface="Arial"/>
                <a:sym typeface="Arial"/>
              </a:rPr>
              <a:t>dan</a:t>
            </a:r>
            <a:r>
              <a:rPr lang="en-US" sz="1600" dirty="0">
                <a:solidFill>
                  <a:schemeClr val="lt1"/>
                </a:solidFill>
                <a:latin typeface="Arial"/>
                <a:ea typeface="Arial"/>
                <a:cs typeface="Arial"/>
                <a:sym typeface="Arial"/>
              </a:rPr>
              <a:t> </a:t>
            </a:r>
            <a:r>
              <a:rPr lang="en-US" sz="1600" dirty="0" err="1">
                <a:solidFill>
                  <a:schemeClr val="lt1"/>
                </a:solidFill>
                <a:latin typeface="Arial"/>
                <a:ea typeface="Arial"/>
                <a:cs typeface="Arial"/>
                <a:sym typeface="Arial"/>
              </a:rPr>
              <a:t>polarisasi</a:t>
            </a:r>
            <a:r>
              <a:rPr lang="en-US" sz="1600" dirty="0">
                <a:solidFill>
                  <a:schemeClr val="lt1"/>
                </a:solidFill>
                <a:latin typeface="Arial"/>
                <a:ea typeface="Arial"/>
                <a:cs typeface="Arial"/>
                <a:sym typeface="Arial"/>
              </a:rPr>
              <a:t> </a:t>
            </a:r>
            <a:r>
              <a:rPr lang="en-US" sz="1600" dirty="0" err="1">
                <a:solidFill>
                  <a:schemeClr val="lt1"/>
                </a:solidFill>
                <a:latin typeface="Arial"/>
                <a:ea typeface="Arial"/>
                <a:cs typeface="Arial"/>
                <a:sym typeface="Arial"/>
              </a:rPr>
              <a:t>sosial</a:t>
            </a:r>
            <a:r>
              <a:rPr lang="en-US" sz="1600" dirty="0">
                <a:solidFill>
                  <a:schemeClr val="lt1"/>
                </a:solidFill>
                <a:latin typeface="Arial"/>
                <a:ea typeface="Arial"/>
                <a:cs typeface="Arial"/>
                <a:sym typeface="Arial"/>
              </a:rPr>
              <a:t>. </a:t>
            </a:r>
            <a:r>
              <a:rPr lang="en-US" sz="1600" dirty="0" err="1">
                <a:solidFill>
                  <a:schemeClr val="lt1"/>
                </a:solidFill>
                <a:latin typeface="Arial"/>
                <a:ea typeface="Arial"/>
                <a:cs typeface="Arial"/>
                <a:sym typeface="Arial"/>
              </a:rPr>
              <a:t>Efek</a:t>
            </a:r>
            <a:r>
              <a:rPr lang="en-US" sz="1600" dirty="0">
                <a:solidFill>
                  <a:schemeClr val="lt1"/>
                </a:solidFill>
                <a:latin typeface="Arial"/>
                <a:ea typeface="Arial"/>
                <a:cs typeface="Arial"/>
                <a:sym typeface="Arial"/>
              </a:rPr>
              <a:t> </a:t>
            </a:r>
            <a:r>
              <a:rPr lang="en-US" sz="1600" dirty="0" err="1">
                <a:solidFill>
                  <a:schemeClr val="lt1"/>
                </a:solidFill>
                <a:latin typeface="Arial"/>
                <a:ea typeface="Arial"/>
                <a:cs typeface="Arial"/>
                <a:sym typeface="Arial"/>
              </a:rPr>
              <a:t>negatifnya</a:t>
            </a:r>
            <a:r>
              <a:rPr lang="en-US" sz="1600" dirty="0">
                <a:solidFill>
                  <a:schemeClr val="lt1"/>
                </a:solidFill>
                <a:latin typeface="Arial"/>
                <a:ea typeface="Arial"/>
                <a:cs typeface="Arial"/>
                <a:sym typeface="Arial"/>
              </a:rPr>
              <a:t> </a:t>
            </a:r>
            <a:r>
              <a:rPr lang="en-US" sz="1600" dirty="0" err="1">
                <a:solidFill>
                  <a:schemeClr val="lt1"/>
                </a:solidFill>
                <a:latin typeface="Arial"/>
                <a:ea typeface="Arial"/>
                <a:cs typeface="Arial"/>
                <a:sym typeface="Arial"/>
              </a:rPr>
              <a:t>tidak</a:t>
            </a:r>
            <a:r>
              <a:rPr lang="en-US" sz="1600" dirty="0">
                <a:solidFill>
                  <a:schemeClr val="lt1"/>
                </a:solidFill>
                <a:latin typeface="Arial"/>
                <a:ea typeface="Arial"/>
                <a:cs typeface="Arial"/>
                <a:sym typeface="Arial"/>
              </a:rPr>
              <a:t> </a:t>
            </a:r>
            <a:r>
              <a:rPr lang="en-US" sz="1600" dirty="0" err="1">
                <a:solidFill>
                  <a:schemeClr val="lt1"/>
                </a:solidFill>
                <a:latin typeface="Arial"/>
                <a:ea typeface="Arial"/>
                <a:cs typeface="Arial"/>
                <a:sym typeface="Arial"/>
              </a:rPr>
              <a:t>hanya</a:t>
            </a:r>
            <a:r>
              <a:rPr lang="en-US" sz="1600" dirty="0">
                <a:solidFill>
                  <a:schemeClr val="lt1"/>
                </a:solidFill>
                <a:latin typeface="Arial"/>
                <a:ea typeface="Arial"/>
                <a:cs typeface="Arial"/>
                <a:sym typeface="Arial"/>
              </a:rPr>
              <a:t> </a:t>
            </a:r>
            <a:r>
              <a:rPr lang="en-US" sz="1600" dirty="0" err="1">
                <a:solidFill>
                  <a:schemeClr val="lt1"/>
                </a:solidFill>
                <a:latin typeface="Arial"/>
                <a:ea typeface="Arial"/>
                <a:cs typeface="Arial"/>
                <a:sym typeface="Arial"/>
              </a:rPr>
              <a:t>mempengaruhi</a:t>
            </a:r>
            <a:r>
              <a:rPr lang="en-US" sz="1600" dirty="0">
                <a:solidFill>
                  <a:schemeClr val="lt1"/>
                </a:solidFill>
                <a:latin typeface="Arial"/>
                <a:ea typeface="Arial"/>
                <a:cs typeface="Arial"/>
                <a:sym typeface="Arial"/>
              </a:rPr>
              <a:t> </a:t>
            </a:r>
            <a:r>
              <a:rPr lang="en-US" sz="1600" dirty="0" err="1">
                <a:solidFill>
                  <a:schemeClr val="lt1"/>
                </a:solidFill>
                <a:latin typeface="Arial"/>
                <a:ea typeface="Arial"/>
                <a:cs typeface="Arial"/>
                <a:sym typeface="Arial"/>
              </a:rPr>
              <a:t>kesejahteraan</a:t>
            </a:r>
            <a:r>
              <a:rPr lang="en-US" sz="1600" dirty="0">
                <a:solidFill>
                  <a:schemeClr val="lt1"/>
                </a:solidFill>
                <a:latin typeface="Arial"/>
                <a:ea typeface="Arial"/>
                <a:cs typeface="Arial"/>
                <a:sym typeface="Arial"/>
              </a:rPr>
              <a:t> mental </a:t>
            </a:r>
            <a:r>
              <a:rPr lang="en-US" sz="1600" dirty="0" err="1">
                <a:solidFill>
                  <a:schemeClr val="lt1"/>
                </a:solidFill>
                <a:latin typeface="Arial"/>
                <a:ea typeface="Arial"/>
                <a:cs typeface="Arial"/>
                <a:sym typeface="Arial"/>
              </a:rPr>
              <a:t>individu</a:t>
            </a:r>
            <a:r>
              <a:rPr lang="en-US" sz="1600" dirty="0">
                <a:solidFill>
                  <a:schemeClr val="lt1"/>
                </a:solidFill>
                <a:latin typeface="Arial"/>
                <a:ea typeface="Arial"/>
                <a:cs typeface="Arial"/>
                <a:sym typeface="Arial"/>
              </a:rPr>
              <a:t> </a:t>
            </a:r>
            <a:r>
              <a:rPr lang="en-US" sz="1600" dirty="0" err="1">
                <a:solidFill>
                  <a:schemeClr val="lt1"/>
                </a:solidFill>
                <a:latin typeface="Arial"/>
                <a:ea typeface="Arial"/>
                <a:cs typeface="Arial"/>
                <a:sym typeface="Arial"/>
              </a:rPr>
              <a:t>tetapi</a:t>
            </a:r>
            <a:r>
              <a:rPr lang="en-US" sz="1600" dirty="0">
                <a:solidFill>
                  <a:schemeClr val="lt1"/>
                </a:solidFill>
                <a:latin typeface="Arial"/>
                <a:ea typeface="Arial"/>
                <a:cs typeface="Arial"/>
                <a:sym typeface="Arial"/>
              </a:rPr>
              <a:t> </a:t>
            </a:r>
            <a:r>
              <a:rPr lang="en-US" sz="1600" dirty="0" err="1">
                <a:solidFill>
                  <a:schemeClr val="lt1"/>
                </a:solidFill>
                <a:latin typeface="Arial"/>
                <a:ea typeface="Arial"/>
                <a:cs typeface="Arial"/>
                <a:sym typeface="Arial"/>
              </a:rPr>
              <a:t>juga</a:t>
            </a:r>
            <a:r>
              <a:rPr lang="en-US" sz="1600" dirty="0">
                <a:solidFill>
                  <a:schemeClr val="lt1"/>
                </a:solidFill>
                <a:latin typeface="Arial"/>
                <a:ea typeface="Arial"/>
                <a:cs typeface="Arial"/>
                <a:sym typeface="Arial"/>
              </a:rPr>
              <a:t> </a:t>
            </a:r>
            <a:r>
              <a:rPr lang="en-US" sz="1600" dirty="0" err="1">
                <a:solidFill>
                  <a:schemeClr val="lt1"/>
                </a:solidFill>
                <a:latin typeface="Arial"/>
                <a:ea typeface="Arial"/>
                <a:cs typeface="Arial"/>
                <a:sym typeface="Arial"/>
              </a:rPr>
              <a:t>dapat</a:t>
            </a:r>
            <a:r>
              <a:rPr lang="en-US" sz="1600" dirty="0">
                <a:solidFill>
                  <a:schemeClr val="lt1"/>
                </a:solidFill>
                <a:latin typeface="Arial"/>
                <a:ea typeface="Arial"/>
                <a:cs typeface="Arial"/>
                <a:sym typeface="Arial"/>
              </a:rPr>
              <a:t> </a:t>
            </a:r>
            <a:r>
              <a:rPr lang="en-US" sz="1600" dirty="0" err="1">
                <a:solidFill>
                  <a:schemeClr val="lt1"/>
                </a:solidFill>
                <a:latin typeface="Arial"/>
                <a:ea typeface="Arial"/>
                <a:cs typeface="Arial"/>
                <a:sym typeface="Arial"/>
              </a:rPr>
              <a:t>merusak</a:t>
            </a:r>
            <a:r>
              <a:rPr lang="en-US" sz="1600" dirty="0">
                <a:solidFill>
                  <a:schemeClr val="lt1"/>
                </a:solidFill>
                <a:latin typeface="Arial"/>
                <a:ea typeface="Arial"/>
                <a:cs typeface="Arial"/>
                <a:sym typeface="Arial"/>
              </a:rPr>
              <a:t> </a:t>
            </a:r>
            <a:r>
              <a:rPr lang="en-US" sz="1600" dirty="0" err="1">
                <a:solidFill>
                  <a:schemeClr val="lt1"/>
                </a:solidFill>
                <a:latin typeface="Arial"/>
                <a:ea typeface="Arial"/>
                <a:cs typeface="Arial"/>
                <a:sym typeface="Arial"/>
              </a:rPr>
              <a:t>reputasi</a:t>
            </a:r>
            <a:r>
              <a:rPr lang="en-US" sz="1600" dirty="0">
                <a:solidFill>
                  <a:schemeClr val="lt1"/>
                </a:solidFill>
                <a:latin typeface="Arial"/>
                <a:ea typeface="Arial"/>
                <a:cs typeface="Arial"/>
                <a:sym typeface="Arial"/>
              </a:rPr>
              <a:t> </a:t>
            </a:r>
            <a:r>
              <a:rPr lang="en-US" sz="1600" dirty="0" err="1">
                <a:solidFill>
                  <a:schemeClr val="lt1"/>
                </a:solidFill>
                <a:latin typeface="Arial"/>
                <a:ea typeface="Arial"/>
                <a:cs typeface="Arial"/>
                <a:sym typeface="Arial"/>
              </a:rPr>
              <a:t>komunitas</a:t>
            </a:r>
            <a:r>
              <a:rPr lang="en-US" sz="1600" dirty="0">
                <a:solidFill>
                  <a:schemeClr val="lt1"/>
                </a:solidFill>
                <a:latin typeface="Arial"/>
                <a:ea typeface="Arial"/>
                <a:cs typeface="Arial"/>
                <a:sym typeface="Arial"/>
              </a:rPr>
              <a:t> </a:t>
            </a:r>
            <a:r>
              <a:rPr lang="en-US" sz="1600" dirty="0" err="1">
                <a:solidFill>
                  <a:schemeClr val="lt1"/>
                </a:solidFill>
                <a:latin typeface="Arial"/>
                <a:ea typeface="Arial"/>
                <a:cs typeface="Arial"/>
                <a:sym typeface="Arial"/>
              </a:rPr>
              <a:t>dan</a:t>
            </a:r>
            <a:r>
              <a:rPr lang="en-US" sz="1600" dirty="0">
                <a:solidFill>
                  <a:schemeClr val="lt1"/>
                </a:solidFill>
                <a:latin typeface="Arial"/>
                <a:ea typeface="Arial"/>
                <a:cs typeface="Arial"/>
                <a:sym typeface="Arial"/>
              </a:rPr>
              <a:t> </a:t>
            </a:r>
            <a:r>
              <a:rPr lang="en-US" sz="1600" dirty="0" err="1">
                <a:solidFill>
                  <a:schemeClr val="lt1"/>
                </a:solidFill>
                <a:latin typeface="Arial"/>
                <a:ea typeface="Arial"/>
                <a:cs typeface="Arial"/>
                <a:sym typeface="Arial"/>
              </a:rPr>
              <a:t>merusak</a:t>
            </a:r>
            <a:r>
              <a:rPr lang="en-US" sz="1600" dirty="0">
                <a:solidFill>
                  <a:schemeClr val="lt1"/>
                </a:solidFill>
                <a:latin typeface="Arial"/>
                <a:ea typeface="Arial"/>
                <a:cs typeface="Arial"/>
                <a:sym typeface="Arial"/>
              </a:rPr>
              <a:t> </a:t>
            </a:r>
            <a:r>
              <a:rPr lang="en-US" sz="1600" dirty="0" err="1">
                <a:solidFill>
                  <a:schemeClr val="lt1"/>
                </a:solidFill>
                <a:latin typeface="Arial"/>
                <a:ea typeface="Arial"/>
                <a:cs typeface="Arial"/>
                <a:sym typeface="Arial"/>
              </a:rPr>
              <a:t>citra</a:t>
            </a:r>
            <a:r>
              <a:rPr lang="en-US" sz="1600" dirty="0">
                <a:solidFill>
                  <a:schemeClr val="lt1"/>
                </a:solidFill>
                <a:latin typeface="Arial"/>
                <a:ea typeface="Arial"/>
                <a:cs typeface="Arial"/>
                <a:sym typeface="Arial"/>
              </a:rPr>
              <a:t> platform </a:t>
            </a:r>
            <a:r>
              <a:rPr lang="en-US" sz="1600" dirty="0" err="1">
                <a:solidFill>
                  <a:schemeClr val="lt1"/>
                </a:solidFill>
                <a:latin typeface="Arial"/>
                <a:ea typeface="Arial"/>
                <a:cs typeface="Arial"/>
                <a:sym typeface="Arial"/>
              </a:rPr>
              <a:t>itu</a:t>
            </a:r>
            <a:r>
              <a:rPr lang="en-US" sz="1600" dirty="0">
                <a:solidFill>
                  <a:schemeClr val="lt1"/>
                </a:solidFill>
                <a:latin typeface="Arial"/>
                <a:ea typeface="Arial"/>
                <a:cs typeface="Arial"/>
                <a:sym typeface="Arial"/>
              </a:rPr>
              <a:t> </a:t>
            </a:r>
            <a:r>
              <a:rPr lang="en-US" sz="1600" dirty="0" err="1">
                <a:solidFill>
                  <a:schemeClr val="lt1"/>
                </a:solidFill>
                <a:latin typeface="Arial"/>
                <a:ea typeface="Arial"/>
                <a:cs typeface="Arial"/>
                <a:sym typeface="Arial"/>
              </a:rPr>
              <a:t>sendiri</a:t>
            </a:r>
            <a:r>
              <a:rPr lang="en-US" sz="1600" dirty="0">
                <a:solidFill>
                  <a:schemeClr val="lt1"/>
                </a:solidFill>
                <a:latin typeface="Arial"/>
                <a:ea typeface="Arial"/>
                <a:cs typeface="Arial"/>
                <a:sym typeface="Arial"/>
              </a:rPr>
              <a:t>.</a:t>
            </a:r>
            <a:r>
              <a:rPr lang="en" sz="1600" dirty="0" smtClean="0">
                <a:solidFill>
                  <a:schemeClr val="lt1"/>
                </a:solidFill>
                <a:latin typeface="Arial"/>
                <a:ea typeface="Arial"/>
                <a:cs typeface="Arial"/>
                <a:sym typeface="Arial"/>
              </a:rPr>
              <a:t> </a:t>
            </a:r>
            <a:r>
              <a:rPr lang="en" sz="1600" dirty="0">
                <a:solidFill>
                  <a:schemeClr val="lt1"/>
                </a:solidFill>
                <a:latin typeface="Arial"/>
                <a:ea typeface="Arial"/>
                <a:cs typeface="Arial"/>
                <a:sym typeface="Arial"/>
              </a:rPr>
              <a:t>Oleh karena itu, deteksi otomatis ujaran kebencian menjadi penting untuk meminimalisir dampak negatifnya.</a:t>
            </a:r>
            <a:endParaRPr sz="2910" b="1" dirty="0">
              <a:solidFill>
                <a:schemeClr val="lt1"/>
              </a:solidFill>
              <a:latin typeface="Montserrat"/>
              <a:ea typeface="Montserrat"/>
              <a:cs typeface="Montserrat"/>
              <a:sym typeface="Montserrat"/>
            </a:endParaRPr>
          </a:p>
        </p:txBody>
      </p:sp>
      <p:sp>
        <p:nvSpPr>
          <p:cNvPr id="215" name="Google Shape;215;p33"/>
          <p:cNvSpPr txBox="1"/>
          <p:nvPr/>
        </p:nvSpPr>
        <p:spPr>
          <a:xfrm>
            <a:off x="4297650" y="4669225"/>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200" b="1">
                <a:solidFill>
                  <a:srgbClr val="FFFFFF"/>
                </a:solidFill>
                <a:latin typeface="Montserrat"/>
                <a:ea typeface="Montserrat"/>
                <a:cs typeface="Montserrat"/>
                <a:sym typeface="Montserrat"/>
              </a:rPr>
              <a:t>2</a:t>
            </a:fld>
            <a:endParaRPr sz="1200" b="1">
              <a:solidFill>
                <a:srgbClr val="FFFFFF"/>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4"/>
          <p:cNvSpPr txBox="1">
            <a:spLocks noGrp="1"/>
          </p:cNvSpPr>
          <p:nvPr>
            <p:ph type="title"/>
          </p:nvPr>
        </p:nvSpPr>
        <p:spPr>
          <a:xfrm>
            <a:off x="311700" y="445025"/>
            <a:ext cx="32262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b="1">
                <a:latin typeface="Montserrat"/>
                <a:ea typeface="Montserrat"/>
                <a:cs typeface="Montserrat"/>
                <a:sym typeface="Montserrat"/>
              </a:rPr>
              <a:t>Justifikasi</a:t>
            </a:r>
            <a:endParaRPr b="1">
              <a:latin typeface="Montserrat"/>
              <a:ea typeface="Montserrat"/>
              <a:cs typeface="Montserrat"/>
              <a:sym typeface="Montserrat"/>
            </a:endParaRPr>
          </a:p>
        </p:txBody>
      </p:sp>
      <p:sp>
        <p:nvSpPr>
          <p:cNvPr id="221" name="Google Shape;221;p34"/>
          <p:cNvSpPr txBox="1">
            <a:spLocks noGrp="1"/>
          </p:cNvSpPr>
          <p:nvPr>
            <p:ph type="body" idx="1"/>
          </p:nvPr>
        </p:nvSpPr>
        <p:spPr>
          <a:xfrm>
            <a:off x="311700" y="1152475"/>
            <a:ext cx="8519100" cy="3416400"/>
          </a:xfrm>
          <a:prstGeom prst="rect">
            <a:avLst/>
          </a:prstGeom>
        </p:spPr>
        <p:txBody>
          <a:bodyPr spcFirstLastPara="1" wrap="square" lIns="91425" tIns="91425" rIns="91425" bIns="91425" anchor="t" anchorCtr="0">
            <a:normAutofit/>
          </a:bodyPr>
          <a:lstStyle/>
          <a:p>
            <a:pPr marL="0" lvl="0" indent="0">
              <a:spcBef>
                <a:spcPts val="1200"/>
              </a:spcBef>
              <a:spcAft>
                <a:spcPts val="1200"/>
              </a:spcAft>
              <a:buNone/>
            </a:pPr>
            <a:r>
              <a:rPr lang="id-ID" dirty="0" err="1" smtClean="0"/>
              <a:t>P</a:t>
            </a:r>
            <a:r>
              <a:rPr lang="en-US" dirty="0" err="1" smtClean="0"/>
              <a:t>enggunaan</a:t>
            </a:r>
            <a:r>
              <a:rPr lang="en-US" dirty="0" smtClean="0"/>
              <a:t> </a:t>
            </a:r>
            <a:r>
              <a:rPr lang="en-US" dirty="0"/>
              <a:t>datasets </a:t>
            </a:r>
            <a:r>
              <a:rPr lang="en-US" dirty="0" err="1"/>
              <a:t>pada</a:t>
            </a:r>
            <a:r>
              <a:rPr lang="en-US" dirty="0"/>
              <a:t> platform Twitter </a:t>
            </a:r>
            <a:r>
              <a:rPr lang="en-US" dirty="0" err="1"/>
              <a:t>adalah</a:t>
            </a:r>
            <a:r>
              <a:rPr lang="en-US" dirty="0"/>
              <a:t> </a:t>
            </a:r>
            <a:r>
              <a:rPr lang="en-US" dirty="0" err="1"/>
              <a:t>aspek</a:t>
            </a:r>
            <a:r>
              <a:rPr lang="en-US" dirty="0"/>
              <a:t> </a:t>
            </a:r>
            <a:r>
              <a:rPr lang="en-US" dirty="0" err="1"/>
              <a:t>penting</a:t>
            </a:r>
            <a:r>
              <a:rPr lang="en-US" dirty="0"/>
              <a:t> </a:t>
            </a:r>
            <a:r>
              <a:rPr lang="en-US" dirty="0" err="1"/>
              <a:t>dalam</a:t>
            </a:r>
            <a:r>
              <a:rPr lang="en-US" dirty="0"/>
              <a:t> </a:t>
            </a:r>
            <a:r>
              <a:rPr lang="en-US" dirty="0" err="1"/>
              <a:t>memahami</a:t>
            </a:r>
            <a:r>
              <a:rPr lang="en-US" dirty="0"/>
              <a:t> </a:t>
            </a:r>
            <a:r>
              <a:rPr lang="en-US" dirty="0" err="1"/>
              <a:t>dan</a:t>
            </a:r>
            <a:r>
              <a:rPr lang="en-US" dirty="0"/>
              <a:t> </a:t>
            </a:r>
            <a:r>
              <a:rPr lang="en-US" dirty="0" err="1"/>
              <a:t>mengelola</a:t>
            </a:r>
            <a:r>
              <a:rPr lang="en-US" dirty="0"/>
              <a:t> data yang </a:t>
            </a:r>
            <a:r>
              <a:rPr lang="en-US" dirty="0" err="1"/>
              <a:t>dihasilkan</a:t>
            </a:r>
            <a:r>
              <a:rPr lang="en-US" dirty="0"/>
              <a:t> </a:t>
            </a:r>
            <a:r>
              <a:rPr lang="en-US" dirty="0" err="1"/>
              <a:t>oleh</a:t>
            </a:r>
            <a:r>
              <a:rPr lang="en-US" dirty="0"/>
              <a:t> </a:t>
            </a:r>
            <a:r>
              <a:rPr lang="en-US" dirty="0" err="1"/>
              <a:t>jutaan</a:t>
            </a:r>
            <a:r>
              <a:rPr lang="en-US" dirty="0"/>
              <a:t> </a:t>
            </a:r>
            <a:r>
              <a:rPr lang="en-US" dirty="0" err="1"/>
              <a:t>pengguna</a:t>
            </a:r>
            <a:r>
              <a:rPr lang="en-US" dirty="0"/>
              <a:t> </a:t>
            </a:r>
            <a:r>
              <a:rPr lang="en-US" dirty="0" err="1"/>
              <a:t>setiap</a:t>
            </a:r>
            <a:r>
              <a:rPr lang="en-US" dirty="0"/>
              <a:t> </a:t>
            </a:r>
            <a:r>
              <a:rPr lang="en-US" dirty="0" err="1"/>
              <a:t>hari</a:t>
            </a:r>
            <a:r>
              <a:rPr lang="en-US" dirty="0"/>
              <a:t>. Dataset Twitter </a:t>
            </a:r>
            <a:r>
              <a:rPr lang="en-US" dirty="0" err="1"/>
              <a:t>memainkan</a:t>
            </a:r>
            <a:r>
              <a:rPr lang="en-US" dirty="0"/>
              <a:t> </a:t>
            </a:r>
            <a:r>
              <a:rPr lang="en-US" dirty="0" err="1"/>
              <a:t>peran</a:t>
            </a:r>
            <a:r>
              <a:rPr lang="en-US" dirty="0"/>
              <a:t> </a:t>
            </a:r>
            <a:r>
              <a:rPr lang="en-US" dirty="0" err="1"/>
              <a:t>kunci</a:t>
            </a:r>
            <a:r>
              <a:rPr lang="en-US" dirty="0"/>
              <a:t> </a:t>
            </a:r>
            <a:r>
              <a:rPr lang="en-US" dirty="0" err="1"/>
              <a:t>dalam</a:t>
            </a:r>
            <a:r>
              <a:rPr lang="en-US" dirty="0"/>
              <a:t> </a:t>
            </a:r>
            <a:r>
              <a:rPr lang="en-US" dirty="0" err="1"/>
              <a:t>berbagai</a:t>
            </a:r>
            <a:r>
              <a:rPr lang="en-US" dirty="0"/>
              <a:t> </a:t>
            </a:r>
            <a:r>
              <a:rPr lang="en-US" dirty="0" err="1"/>
              <a:t>aplikasi</a:t>
            </a:r>
            <a:r>
              <a:rPr lang="en-US" dirty="0"/>
              <a:t>, </a:t>
            </a:r>
            <a:r>
              <a:rPr lang="en-US" dirty="0" err="1"/>
              <a:t>mulai</a:t>
            </a:r>
            <a:r>
              <a:rPr lang="en-US" dirty="0"/>
              <a:t> </a:t>
            </a:r>
            <a:r>
              <a:rPr lang="en-US" dirty="0" err="1"/>
              <a:t>dari</a:t>
            </a:r>
            <a:r>
              <a:rPr lang="en-US" dirty="0"/>
              <a:t> </a:t>
            </a:r>
            <a:r>
              <a:rPr lang="en-US" dirty="0" err="1"/>
              <a:t>penelitian</a:t>
            </a:r>
            <a:r>
              <a:rPr lang="en-US" dirty="0"/>
              <a:t> </a:t>
            </a:r>
            <a:r>
              <a:rPr lang="en-US" dirty="0" err="1"/>
              <a:t>akademis</a:t>
            </a:r>
            <a:r>
              <a:rPr lang="en-US" dirty="0"/>
              <a:t> </a:t>
            </a:r>
            <a:r>
              <a:rPr lang="en-US" dirty="0" err="1"/>
              <a:t>hingga</a:t>
            </a:r>
            <a:r>
              <a:rPr lang="en-US" dirty="0"/>
              <a:t> </a:t>
            </a:r>
            <a:r>
              <a:rPr lang="en-US" dirty="0" err="1"/>
              <a:t>pengembangan</a:t>
            </a:r>
            <a:r>
              <a:rPr lang="en-US" dirty="0"/>
              <a:t> </a:t>
            </a:r>
            <a:r>
              <a:rPr lang="en-US" dirty="0" err="1"/>
              <a:t>sistem</a:t>
            </a:r>
            <a:r>
              <a:rPr lang="en-US" dirty="0"/>
              <a:t> </a:t>
            </a:r>
            <a:r>
              <a:rPr lang="en-US" dirty="0" err="1"/>
              <a:t>kecerdasan</a:t>
            </a:r>
            <a:r>
              <a:rPr lang="en-US" dirty="0"/>
              <a:t> </a:t>
            </a:r>
            <a:r>
              <a:rPr lang="en-US" dirty="0" err="1"/>
              <a:t>buatan</a:t>
            </a:r>
            <a:r>
              <a:rPr lang="en-US" dirty="0"/>
              <a:t> (AI) </a:t>
            </a:r>
            <a:r>
              <a:rPr lang="en-US" dirty="0" err="1"/>
              <a:t>dan</a:t>
            </a:r>
            <a:r>
              <a:rPr lang="en-US" dirty="0"/>
              <a:t> </a:t>
            </a:r>
            <a:r>
              <a:rPr lang="en-US" dirty="0" err="1"/>
              <a:t>analisis</a:t>
            </a:r>
            <a:r>
              <a:rPr lang="en-US" dirty="0"/>
              <a:t> </a:t>
            </a:r>
            <a:r>
              <a:rPr lang="en-US" dirty="0" err="1"/>
              <a:t>sosial</a:t>
            </a:r>
            <a:r>
              <a:rPr lang="en-US" dirty="0"/>
              <a:t>.</a:t>
            </a:r>
            <a:endParaRPr dirty="0"/>
          </a:p>
        </p:txBody>
      </p:sp>
      <p:sp>
        <p:nvSpPr>
          <p:cNvPr id="222" name="Google Shape;222;p34"/>
          <p:cNvSpPr txBox="1">
            <a:spLocks noGrp="1"/>
          </p:cNvSpPr>
          <p:nvPr>
            <p:ph type="title" idx="2"/>
          </p:nvPr>
        </p:nvSpPr>
        <p:spPr>
          <a:xfrm>
            <a:off x="311700" y="4579675"/>
            <a:ext cx="4260600" cy="57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Latar Belakang</a:t>
            </a:r>
            <a:endParaRPr/>
          </a:p>
        </p:txBody>
      </p:sp>
      <p:cxnSp>
        <p:nvCxnSpPr>
          <p:cNvPr id="223" name="Google Shape;223;p34"/>
          <p:cNvCxnSpPr/>
          <p:nvPr/>
        </p:nvCxnSpPr>
        <p:spPr>
          <a:xfrm rot="10800000">
            <a:off x="5905725" y="4869000"/>
            <a:ext cx="1536900" cy="0"/>
          </a:xfrm>
          <a:prstGeom prst="straightConnector1">
            <a:avLst/>
          </a:prstGeom>
          <a:noFill/>
          <a:ln w="9525" cap="flat" cmpd="sng">
            <a:solidFill>
              <a:schemeClr val="lt1"/>
            </a:solidFill>
            <a:prstDash val="solid"/>
            <a:round/>
            <a:headEnd type="none" w="med" len="med"/>
            <a:tailEnd type="none" w="med" len="med"/>
          </a:ln>
        </p:spPr>
      </p:cxnSp>
      <p:sp>
        <p:nvSpPr>
          <p:cNvPr id="224" name="Google Shape;224;p34"/>
          <p:cNvSpPr txBox="1"/>
          <p:nvPr/>
        </p:nvSpPr>
        <p:spPr>
          <a:xfrm>
            <a:off x="4297650" y="4669225"/>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200" b="1">
                <a:solidFill>
                  <a:srgbClr val="FFFFFF"/>
                </a:solidFill>
                <a:latin typeface="Montserrat"/>
                <a:ea typeface="Montserrat"/>
                <a:cs typeface="Montserrat"/>
                <a:sym typeface="Montserrat"/>
              </a:rPr>
              <a:t>3</a:t>
            </a:fld>
            <a:endParaRPr sz="1200" b="1">
              <a:solidFill>
                <a:srgbClr val="FFFFFF"/>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5"/>
          <p:cNvSpPr txBox="1">
            <a:spLocks noGrp="1"/>
          </p:cNvSpPr>
          <p:nvPr>
            <p:ph type="title"/>
          </p:nvPr>
        </p:nvSpPr>
        <p:spPr>
          <a:xfrm>
            <a:off x="311700" y="20746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latin typeface="Montserrat ExtraBold"/>
                <a:ea typeface="Montserrat ExtraBold"/>
                <a:cs typeface="Montserrat ExtraBold"/>
                <a:sym typeface="Montserrat ExtraBold"/>
              </a:rPr>
              <a:t>Metode Penelitian</a:t>
            </a:r>
            <a:endParaRPr sz="2400">
              <a:latin typeface="Montserrat ExtraBold"/>
              <a:ea typeface="Montserrat ExtraBold"/>
              <a:cs typeface="Montserrat ExtraBold"/>
              <a:sym typeface="Montserrat ExtraBold"/>
            </a:endParaRPr>
          </a:p>
        </p:txBody>
      </p:sp>
      <p:sp>
        <p:nvSpPr>
          <p:cNvPr id="230" name="Google Shape;230;p35"/>
          <p:cNvSpPr txBox="1"/>
          <p:nvPr/>
        </p:nvSpPr>
        <p:spPr>
          <a:xfrm>
            <a:off x="4297650" y="4669225"/>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200" b="1">
                <a:solidFill>
                  <a:srgbClr val="FFFFFF"/>
                </a:solidFill>
                <a:latin typeface="Montserrat"/>
                <a:ea typeface="Montserrat"/>
                <a:cs typeface="Montserrat"/>
                <a:sym typeface="Montserrat"/>
              </a:rPr>
              <a:t>4</a:t>
            </a:fld>
            <a:endParaRPr sz="1200" b="1">
              <a:solidFill>
                <a:srgbClr val="FFFFFF"/>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latin typeface="Montserrat ExtraBold"/>
                <a:ea typeface="Montserrat ExtraBold"/>
                <a:cs typeface="Montserrat ExtraBold"/>
                <a:sym typeface="Montserrat ExtraBold"/>
              </a:rPr>
              <a:t>Proses Code Function Cleansing</a:t>
            </a:r>
            <a:endParaRPr dirty="0">
              <a:latin typeface="Montserrat ExtraBold"/>
              <a:ea typeface="Montserrat ExtraBold"/>
              <a:cs typeface="Montserrat ExtraBold"/>
              <a:sym typeface="Montserrat ExtraBold"/>
            </a:endParaRPr>
          </a:p>
        </p:txBody>
      </p:sp>
      <p:sp>
        <p:nvSpPr>
          <p:cNvPr id="236" name="Google Shape;236;p36"/>
          <p:cNvSpPr txBox="1">
            <a:spLocks noGrp="1"/>
          </p:cNvSpPr>
          <p:nvPr>
            <p:ph type="body" idx="1"/>
          </p:nvPr>
        </p:nvSpPr>
        <p:spPr>
          <a:xfrm>
            <a:off x="4091225" y="1152475"/>
            <a:ext cx="4475100" cy="3416400"/>
          </a:xfrm>
          <a:prstGeom prst="rect">
            <a:avLst/>
          </a:prstGeom>
        </p:spPr>
        <p:txBody>
          <a:bodyPr spcFirstLastPara="1" wrap="square" lIns="91425" tIns="91425" rIns="91425" bIns="91425" anchor="t" anchorCtr="0">
            <a:normAutofit/>
          </a:bodyPr>
          <a:lstStyle/>
          <a:p>
            <a:pPr lvl="0" indent="-317500">
              <a:buSzPts val="1400"/>
            </a:pPr>
            <a:r>
              <a:rPr lang="id-ID" sz="1400" dirty="0" err="1" smtClean="0"/>
              <a:t>L</a:t>
            </a:r>
            <a:r>
              <a:rPr lang="en-US" sz="1400" dirty="0" err="1" smtClean="0"/>
              <a:t>angkah-langkah</a:t>
            </a:r>
            <a:r>
              <a:rPr lang="en-US" sz="1400" dirty="0" smtClean="0"/>
              <a:t> </a:t>
            </a:r>
            <a:r>
              <a:rPr lang="en-US" sz="1400" dirty="0"/>
              <a:t>yang </a:t>
            </a:r>
            <a:r>
              <a:rPr lang="en-US" sz="1400" dirty="0" err="1"/>
              <a:t>dilakukan</a:t>
            </a:r>
            <a:r>
              <a:rPr lang="en-US" sz="1400" dirty="0"/>
              <a:t> </a:t>
            </a:r>
            <a:r>
              <a:rPr lang="en-US" sz="1400" dirty="0" err="1"/>
              <a:t>untuk</a:t>
            </a:r>
            <a:r>
              <a:rPr lang="en-US" sz="1400" dirty="0"/>
              <a:t> </a:t>
            </a:r>
            <a:r>
              <a:rPr lang="en-US" sz="1400" dirty="0" err="1"/>
              <a:t>membersihkan</a:t>
            </a:r>
            <a:r>
              <a:rPr lang="en-US" sz="1400" dirty="0"/>
              <a:t> </a:t>
            </a:r>
            <a:r>
              <a:rPr lang="en-US" sz="1400" dirty="0" err="1"/>
              <a:t>dan</a:t>
            </a:r>
            <a:r>
              <a:rPr lang="en-US" sz="1400" dirty="0"/>
              <a:t> </a:t>
            </a:r>
            <a:r>
              <a:rPr lang="en-US" sz="1400" dirty="0" err="1"/>
              <a:t>menyempurnakan</a:t>
            </a:r>
            <a:r>
              <a:rPr lang="en-US" sz="1400" dirty="0"/>
              <a:t> </a:t>
            </a:r>
            <a:r>
              <a:rPr lang="en-US" sz="1400" dirty="0" err="1"/>
              <a:t>kode</a:t>
            </a:r>
            <a:r>
              <a:rPr lang="en-US" sz="1400" dirty="0"/>
              <a:t> </a:t>
            </a:r>
            <a:r>
              <a:rPr lang="en-US" sz="1400" dirty="0" err="1"/>
              <a:t>fungsi</a:t>
            </a:r>
            <a:r>
              <a:rPr lang="en-US" sz="1400" dirty="0"/>
              <a:t> yang </a:t>
            </a:r>
            <a:r>
              <a:rPr lang="en-US" sz="1400" dirty="0" err="1"/>
              <a:t>digunakan</a:t>
            </a:r>
            <a:r>
              <a:rPr lang="en-US" sz="1400" dirty="0"/>
              <a:t> </a:t>
            </a:r>
            <a:r>
              <a:rPr lang="en-US" sz="1400" dirty="0" err="1"/>
              <a:t>dalam</a:t>
            </a:r>
            <a:r>
              <a:rPr lang="en-US" sz="1400" dirty="0"/>
              <a:t> </a:t>
            </a:r>
            <a:r>
              <a:rPr lang="en-US" sz="1400" dirty="0" err="1"/>
              <a:t>pengolahan</a:t>
            </a:r>
            <a:r>
              <a:rPr lang="en-US" sz="1400" dirty="0"/>
              <a:t> dataset </a:t>
            </a:r>
            <a:r>
              <a:rPr lang="en-US" sz="1400" dirty="0" err="1"/>
              <a:t>ini</a:t>
            </a:r>
            <a:r>
              <a:rPr lang="en-US" sz="1400" dirty="0"/>
              <a:t>. Dataset new_kamusalay.csv </a:t>
            </a:r>
            <a:r>
              <a:rPr lang="en-US" sz="1400" dirty="0" err="1"/>
              <a:t>kemungkinan</a:t>
            </a:r>
            <a:r>
              <a:rPr lang="en-US" sz="1400" dirty="0"/>
              <a:t> </a:t>
            </a:r>
            <a:r>
              <a:rPr lang="en-US" sz="1400" dirty="0" err="1"/>
              <a:t>berisi</a:t>
            </a:r>
            <a:r>
              <a:rPr lang="en-US" sz="1400" dirty="0"/>
              <a:t> data yang </a:t>
            </a:r>
            <a:r>
              <a:rPr lang="en-US" sz="1400" dirty="0" err="1"/>
              <a:t>berkaitan</a:t>
            </a:r>
            <a:r>
              <a:rPr lang="en-US" sz="1400" dirty="0"/>
              <a:t> </a:t>
            </a:r>
            <a:r>
              <a:rPr lang="en-US" sz="1400" dirty="0" err="1"/>
              <a:t>dengan</a:t>
            </a:r>
            <a:r>
              <a:rPr lang="en-US" sz="1400" dirty="0"/>
              <a:t> </a:t>
            </a:r>
            <a:r>
              <a:rPr lang="en-US" sz="1400" dirty="0" err="1"/>
              <a:t>bahasa</a:t>
            </a:r>
            <a:r>
              <a:rPr lang="en-US" sz="1400" dirty="0"/>
              <a:t> </a:t>
            </a:r>
            <a:r>
              <a:rPr lang="en-US" sz="1400" dirty="0" err="1"/>
              <a:t>gaul</a:t>
            </a:r>
            <a:r>
              <a:rPr lang="en-US" sz="1400" dirty="0"/>
              <a:t> </a:t>
            </a:r>
            <a:r>
              <a:rPr lang="en-US" sz="1400" dirty="0" err="1"/>
              <a:t>atau</a:t>
            </a:r>
            <a:r>
              <a:rPr lang="en-US" sz="1400" dirty="0"/>
              <a:t> </a:t>
            </a:r>
            <a:r>
              <a:rPr lang="en-US" sz="1400" dirty="0" err="1"/>
              <a:t>istilah</a:t>
            </a:r>
            <a:r>
              <a:rPr lang="en-US" sz="1400" dirty="0"/>
              <a:t> slang, yang </a:t>
            </a:r>
            <a:r>
              <a:rPr lang="en-US" sz="1400" dirty="0" err="1"/>
              <a:t>mungkin</a:t>
            </a:r>
            <a:r>
              <a:rPr lang="en-US" sz="1400" dirty="0"/>
              <a:t> </a:t>
            </a:r>
            <a:r>
              <a:rPr lang="en-US" sz="1400" dirty="0" err="1"/>
              <a:t>memerlukan</a:t>
            </a:r>
            <a:r>
              <a:rPr lang="en-US" sz="1400" dirty="0"/>
              <a:t> </a:t>
            </a:r>
            <a:r>
              <a:rPr lang="en-US" sz="1400" dirty="0" err="1"/>
              <a:t>pembersihan</a:t>
            </a:r>
            <a:r>
              <a:rPr lang="en-US" sz="1400" dirty="0"/>
              <a:t> </a:t>
            </a:r>
            <a:r>
              <a:rPr lang="en-US" sz="1400" dirty="0" err="1"/>
              <a:t>dan</a:t>
            </a:r>
            <a:r>
              <a:rPr lang="en-US" sz="1400" dirty="0"/>
              <a:t> </a:t>
            </a:r>
            <a:r>
              <a:rPr lang="en-US" sz="1400" dirty="0" err="1"/>
              <a:t>pemrosesan</a:t>
            </a:r>
            <a:r>
              <a:rPr lang="en-US" sz="1400" dirty="0"/>
              <a:t> </a:t>
            </a:r>
            <a:r>
              <a:rPr lang="en-US" sz="1400" dirty="0" err="1"/>
              <a:t>untuk</a:t>
            </a:r>
            <a:r>
              <a:rPr lang="en-US" sz="1400" dirty="0"/>
              <a:t> </a:t>
            </a:r>
            <a:r>
              <a:rPr lang="en-US" sz="1400" dirty="0" err="1"/>
              <a:t>analisis</a:t>
            </a:r>
            <a:r>
              <a:rPr lang="en-US" sz="1400" dirty="0"/>
              <a:t> </a:t>
            </a:r>
            <a:r>
              <a:rPr lang="en-US" sz="1400" dirty="0" err="1"/>
              <a:t>lebih</a:t>
            </a:r>
            <a:r>
              <a:rPr lang="en-US" sz="1400" dirty="0"/>
              <a:t> </a:t>
            </a:r>
            <a:r>
              <a:rPr lang="en-US" sz="1400" dirty="0" err="1"/>
              <a:t>lanjut</a:t>
            </a:r>
            <a:endParaRPr sz="1400" dirty="0"/>
          </a:p>
        </p:txBody>
      </p:sp>
      <p:sp>
        <p:nvSpPr>
          <p:cNvPr id="237" name="Google Shape;237;p36"/>
          <p:cNvSpPr txBox="1">
            <a:spLocks noGrp="1"/>
          </p:cNvSpPr>
          <p:nvPr>
            <p:ph type="title" idx="2"/>
          </p:nvPr>
        </p:nvSpPr>
        <p:spPr>
          <a:xfrm>
            <a:off x="311700" y="4579675"/>
            <a:ext cx="4260600" cy="57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Metode Penelitian</a:t>
            </a:r>
            <a:endParaRPr/>
          </a:p>
        </p:txBody>
      </p:sp>
      <p:sp>
        <p:nvSpPr>
          <p:cNvPr id="238" name="Google Shape;238;p36"/>
          <p:cNvSpPr txBox="1"/>
          <p:nvPr/>
        </p:nvSpPr>
        <p:spPr>
          <a:xfrm>
            <a:off x="4297650" y="4669225"/>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200" b="1">
                <a:solidFill>
                  <a:srgbClr val="FFFFFF"/>
                </a:solidFill>
                <a:latin typeface="Montserrat"/>
                <a:ea typeface="Montserrat"/>
                <a:cs typeface="Montserrat"/>
                <a:sym typeface="Montserrat"/>
              </a:rPr>
              <a:t>5</a:t>
            </a:fld>
            <a:endParaRPr sz="1200" b="1">
              <a:solidFill>
                <a:srgbClr val="FFFFFF"/>
              </a:solidFill>
              <a:latin typeface="Montserrat"/>
              <a:ea typeface="Montserrat"/>
              <a:cs typeface="Montserrat"/>
              <a:sym typeface="Montserrat"/>
            </a:endParaRPr>
          </a:p>
        </p:txBody>
      </p:sp>
      <p:pic>
        <p:nvPicPr>
          <p:cNvPr id="239" name="Google Shape;239;p36"/>
          <p:cNvPicPr preferRelativeResize="0"/>
          <p:nvPr/>
        </p:nvPicPr>
        <p:blipFill rotWithShape="1">
          <a:blip r:embed="rId3">
            <a:alphaModFix/>
          </a:blip>
          <a:srcRect l="12771" t="917" r="12412" b="48663"/>
          <a:stretch/>
        </p:blipFill>
        <p:spPr>
          <a:xfrm>
            <a:off x="241000" y="1268250"/>
            <a:ext cx="3301451" cy="3300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7"/>
          <p:cNvSpPr txBox="1">
            <a:spLocks noGrp="1"/>
          </p:cNvSpPr>
          <p:nvPr>
            <p:ph type="title"/>
          </p:nvPr>
        </p:nvSpPr>
        <p:spPr>
          <a:xfrm>
            <a:off x="311700" y="20746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latin typeface="Montserrat ExtraBold"/>
                <a:ea typeface="Montserrat ExtraBold"/>
                <a:cs typeface="Montserrat ExtraBold"/>
                <a:sym typeface="Montserrat ExtraBold"/>
              </a:rPr>
              <a:t>Metode Statistika dan EDA</a:t>
            </a:r>
            <a:endParaRPr sz="2400">
              <a:latin typeface="Montserrat ExtraBold"/>
              <a:ea typeface="Montserrat ExtraBold"/>
              <a:cs typeface="Montserrat ExtraBold"/>
              <a:sym typeface="Montserrat ExtraBold"/>
            </a:endParaRPr>
          </a:p>
        </p:txBody>
      </p:sp>
      <p:sp>
        <p:nvSpPr>
          <p:cNvPr id="245" name="Google Shape;245;p37"/>
          <p:cNvSpPr txBox="1"/>
          <p:nvPr/>
        </p:nvSpPr>
        <p:spPr>
          <a:xfrm>
            <a:off x="4297650" y="4669225"/>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200" b="1">
                <a:solidFill>
                  <a:srgbClr val="FFFFFF"/>
                </a:solidFill>
                <a:latin typeface="Montserrat"/>
                <a:ea typeface="Montserrat"/>
                <a:cs typeface="Montserrat"/>
                <a:sym typeface="Montserrat"/>
              </a:rPr>
              <a:t>6</a:t>
            </a:fld>
            <a:endParaRPr sz="1200" b="1">
              <a:solidFill>
                <a:srgbClr val="FFFFFF"/>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8"/>
          <p:cNvSpPr txBox="1">
            <a:spLocks noGrp="1"/>
          </p:cNvSpPr>
          <p:nvPr>
            <p:ph type="title"/>
          </p:nvPr>
        </p:nvSpPr>
        <p:spPr>
          <a:xfrm>
            <a:off x="311700" y="4579675"/>
            <a:ext cx="4260600" cy="57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Metode Statistika dan EDA</a:t>
            </a:r>
            <a:endParaRPr/>
          </a:p>
        </p:txBody>
      </p:sp>
      <p:sp>
        <p:nvSpPr>
          <p:cNvPr id="251" name="Google Shape;251;p38"/>
          <p:cNvSpPr txBox="1"/>
          <p:nvPr/>
        </p:nvSpPr>
        <p:spPr>
          <a:xfrm>
            <a:off x="482625" y="457200"/>
            <a:ext cx="4149300" cy="3886200"/>
          </a:xfrm>
          <a:prstGeom prst="rect">
            <a:avLst/>
          </a:prstGeom>
          <a:noFill/>
          <a:ln>
            <a:noFill/>
          </a:ln>
        </p:spPr>
        <p:txBody>
          <a:bodyPr spcFirstLastPara="1" wrap="square" lIns="91425" tIns="91425" rIns="91425" bIns="91425" anchor="ctr" anchorCtr="0">
            <a:noAutofit/>
          </a:bodyPr>
          <a:lstStyle/>
          <a:p>
            <a:pPr marL="457200" lvl="0" indent="-330200">
              <a:lnSpc>
                <a:spcPct val="115000"/>
              </a:lnSpc>
              <a:spcBef>
                <a:spcPts val="1200"/>
              </a:spcBef>
              <a:buClr>
                <a:srgbClr val="733572"/>
              </a:buClr>
              <a:buSzPts val="1600"/>
              <a:buFont typeface="Montserrat"/>
              <a:buChar char="●"/>
            </a:pPr>
            <a:r>
              <a:rPr lang="en" sz="1100" b="1" dirty="0">
                <a:solidFill>
                  <a:schemeClr val="dk1"/>
                </a:solidFill>
              </a:rPr>
              <a:t>Statistika</a:t>
            </a:r>
            <a:r>
              <a:rPr lang="en" sz="1100" dirty="0">
                <a:solidFill>
                  <a:schemeClr val="dk1"/>
                </a:solidFill>
              </a:rPr>
              <a:t>:</a:t>
            </a:r>
            <a:br>
              <a:rPr lang="en" sz="1100" dirty="0">
                <a:solidFill>
                  <a:schemeClr val="dk1"/>
                </a:solidFill>
              </a:rPr>
            </a:br>
            <a:r>
              <a:rPr lang="id-ID" sz="1100" dirty="0" smtClean="0">
                <a:solidFill>
                  <a:schemeClr val="dk1"/>
                </a:solidFill>
              </a:rPr>
              <a:t>Metode </a:t>
            </a:r>
            <a:r>
              <a:rPr lang="id-ID" sz="1100" dirty="0">
                <a:solidFill>
                  <a:schemeClr val="dk1"/>
                </a:solidFill>
              </a:rPr>
              <a:t>statistik adalah teknik dan prosedur yang digunakan untuk mengumpulkan, menganalisis, dan menginterpretasikan data. Tujuan utama dari metode statistik adalah untuk menarik kesimpulan atau membuat keputusan berdasarkan data. Metode ini memainkan peran penting dalam berbagai disiplin ilmu, termasuk ilmu sosial, ekonomi, kesehatan, ilmu data, dan banyak lagi.</a:t>
            </a:r>
            <a:endParaRPr sz="1100" dirty="0" smtClean="0">
              <a:solidFill>
                <a:schemeClr val="dk1"/>
              </a:solidFill>
            </a:endParaRPr>
          </a:p>
          <a:p>
            <a:pPr marL="457200" lvl="0" indent="-330200">
              <a:lnSpc>
                <a:spcPct val="115000"/>
              </a:lnSpc>
              <a:buClr>
                <a:srgbClr val="733572"/>
              </a:buClr>
              <a:buSzPts val="1600"/>
              <a:buFont typeface="Montserrat"/>
              <a:buChar char="●"/>
            </a:pPr>
            <a:r>
              <a:rPr lang="en" sz="1100" b="1" dirty="0" smtClean="0">
                <a:solidFill>
                  <a:schemeClr val="dk1"/>
                </a:solidFill>
              </a:rPr>
              <a:t>Exploratory Data Analysis (EDA)</a:t>
            </a:r>
            <a:r>
              <a:rPr lang="en" sz="1100" dirty="0" smtClean="0">
                <a:solidFill>
                  <a:schemeClr val="dk1"/>
                </a:solidFill>
              </a:rPr>
              <a:t>:</a:t>
            </a:r>
            <a:br>
              <a:rPr lang="en" sz="1100" dirty="0" smtClean="0">
                <a:solidFill>
                  <a:schemeClr val="dk1"/>
                </a:solidFill>
              </a:rPr>
            </a:br>
            <a:r>
              <a:rPr lang="id-ID" sz="1100" dirty="0">
                <a:solidFill>
                  <a:schemeClr val="dk1"/>
                </a:solidFill>
              </a:rPr>
              <a:t>A</a:t>
            </a:r>
            <a:r>
              <a:rPr lang="en-US" sz="1100" dirty="0" err="1" smtClean="0">
                <a:solidFill>
                  <a:schemeClr val="dk1"/>
                </a:solidFill>
              </a:rPr>
              <a:t>dalah</a:t>
            </a:r>
            <a:r>
              <a:rPr lang="en-US" sz="1100" dirty="0" smtClean="0">
                <a:solidFill>
                  <a:schemeClr val="dk1"/>
                </a:solidFill>
              </a:rPr>
              <a:t> </a:t>
            </a:r>
            <a:r>
              <a:rPr lang="en-US" sz="1100" dirty="0" err="1">
                <a:solidFill>
                  <a:schemeClr val="dk1"/>
                </a:solidFill>
              </a:rPr>
              <a:t>langkah</a:t>
            </a:r>
            <a:r>
              <a:rPr lang="en-US" sz="1100" dirty="0">
                <a:solidFill>
                  <a:schemeClr val="dk1"/>
                </a:solidFill>
              </a:rPr>
              <a:t> </a:t>
            </a:r>
            <a:r>
              <a:rPr lang="en-US" sz="1100" dirty="0" err="1">
                <a:solidFill>
                  <a:schemeClr val="dk1"/>
                </a:solidFill>
              </a:rPr>
              <a:t>krusial</a:t>
            </a:r>
            <a:r>
              <a:rPr lang="en-US" sz="1100" dirty="0">
                <a:solidFill>
                  <a:schemeClr val="dk1"/>
                </a:solidFill>
              </a:rPr>
              <a:t> </a:t>
            </a:r>
            <a:r>
              <a:rPr lang="en-US" sz="1100" dirty="0" err="1">
                <a:solidFill>
                  <a:schemeClr val="dk1"/>
                </a:solidFill>
              </a:rPr>
              <a:t>dalam</a:t>
            </a:r>
            <a:r>
              <a:rPr lang="en-US" sz="1100" dirty="0">
                <a:solidFill>
                  <a:schemeClr val="dk1"/>
                </a:solidFill>
              </a:rPr>
              <a:t> proses </a:t>
            </a:r>
            <a:r>
              <a:rPr lang="en-US" sz="1100" dirty="0" err="1">
                <a:solidFill>
                  <a:schemeClr val="dk1"/>
                </a:solidFill>
              </a:rPr>
              <a:t>analisis</a:t>
            </a:r>
            <a:r>
              <a:rPr lang="en-US" sz="1100" dirty="0">
                <a:solidFill>
                  <a:schemeClr val="dk1"/>
                </a:solidFill>
              </a:rPr>
              <a:t> data yang </a:t>
            </a:r>
            <a:r>
              <a:rPr lang="en-US" sz="1100" dirty="0" err="1">
                <a:solidFill>
                  <a:schemeClr val="dk1"/>
                </a:solidFill>
              </a:rPr>
              <a:t>memungkinkan</a:t>
            </a:r>
            <a:r>
              <a:rPr lang="en-US" sz="1100" dirty="0">
                <a:solidFill>
                  <a:schemeClr val="dk1"/>
                </a:solidFill>
              </a:rPr>
              <a:t> </a:t>
            </a:r>
            <a:r>
              <a:rPr lang="en-US" sz="1100" dirty="0" err="1">
                <a:solidFill>
                  <a:schemeClr val="dk1"/>
                </a:solidFill>
              </a:rPr>
              <a:t>pengembang</a:t>
            </a:r>
            <a:r>
              <a:rPr lang="en-US" sz="1100" dirty="0">
                <a:solidFill>
                  <a:schemeClr val="dk1"/>
                </a:solidFill>
              </a:rPr>
              <a:t> </a:t>
            </a:r>
            <a:r>
              <a:rPr lang="en-US" sz="1100" dirty="0" err="1">
                <a:solidFill>
                  <a:schemeClr val="dk1"/>
                </a:solidFill>
              </a:rPr>
              <a:t>atau</a:t>
            </a:r>
            <a:r>
              <a:rPr lang="en-US" sz="1100" dirty="0">
                <a:solidFill>
                  <a:schemeClr val="dk1"/>
                </a:solidFill>
              </a:rPr>
              <a:t> </a:t>
            </a:r>
            <a:r>
              <a:rPr lang="en-US" sz="1100" dirty="0" err="1">
                <a:solidFill>
                  <a:schemeClr val="dk1"/>
                </a:solidFill>
              </a:rPr>
              <a:t>analis</a:t>
            </a:r>
            <a:r>
              <a:rPr lang="en-US" sz="1100" dirty="0">
                <a:solidFill>
                  <a:schemeClr val="dk1"/>
                </a:solidFill>
              </a:rPr>
              <a:t> </a:t>
            </a:r>
            <a:r>
              <a:rPr lang="en-US" sz="1100" dirty="0" err="1">
                <a:solidFill>
                  <a:schemeClr val="dk1"/>
                </a:solidFill>
              </a:rPr>
              <a:t>untuk</a:t>
            </a:r>
            <a:r>
              <a:rPr lang="en-US" sz="1100" dirty="0">
                <a:solidFill>
                  <a:schemeClr val="dk1"/>
                </a:solidFill>
              </a:rPr>
              <a:t> </a:t>
            </a:r>
            <a:r>
              <a:rPr lang="en-US" sz="1100" dirty="0" err="1">
                <a:solidFill>
                  <a:schemeClr val="dk1"/>
                </a:solidFill>
              </a:rPr>
              <a:t>menjelajahi</a:t>
            </a:r>
            <a:r>
              <a:rPr lang="en-US" sz="1100" dirty="0">
                <a:solidFill>
                  <a:schemeClr val="dk1"/>
                </a:solidFill>
              </a:rPr>
              <a:t> </a:t>
            </a:r>
            <a:r>
              <a:rPr lang="en-US" sz="1100" dirty="0" err="1">
                <a:solidFill>
                  <a:schemeClr val="dk1"/>
                </a:solidFill>
              </a:rPr>
              <a:t>dan</a:t>
            </a:r>
            <a:r>
              <a:rPr lang="en-US" sz="1100" dirty="0">
                <a:solidFill>
                  <a:schemeClr val="dk1"/>
                </a:solidFill>
              </a:rPr>
              <a:t> </a:t>
            </a:r>
            <a:r>
              <a:rPr lang="en-US" sz="1100" dirty="0" err="1">
                <a:solidFill>
                  <a:schemeClr val="dk1"/>
                </a:solidFill>
              </a:rPr>
              <a:t>memahami</a:t>
            </a:r>
            <a:r>
              <a:rPr lang="en-US" sz="1100" dirty="0">
                <a:solidFill>
                  <a:schemeClr val="dk1"/>
                </a:solidFill>
              </a:rPr>
              <a:t> data </a:t>
            </a:r>
            <a:r>
              <a:rPr lang="en-US" sz="1100" dirty="0" err="1">
                <a:solidFill>
                  <a:schemeClr val="dk1"/>
                </a:solidFill>
              </a:rPr>
              <a:t>secara</a:t>
            </a:r>
            <a:r>
              <a:rPr lang="en-US" sz="1100" dirty="0">
                <a:solidFill>
                  <a:schemeClr val="dk1"/>
                </a:solidFill>
              </a:rPr>
              <a:t> </a:t>
            </a:r>
            <a:r>
              <a:rPr lang="en-US" sz="1100" dirty="0" err="1">
                <a:solidFill>
                  <a:schemeClr val="dk1"/>
                </a:solidFill>
              </a:rPr>
              <a:t>menyeluruh</a:t>
            </a:r>
            <a:r>
              <a:rPr lang="en-US" sz="1100" dirty="0">
                <a:solidFill>
                  <a:schemeClr val="dk1"/>
                </a:solidFill>
              </a:rPr>
              <a:t>. </a:t>
            </a:r>
            <a:r>
              <a:rPr lang="en-US" sz="1100" dirty="0" err="1">
                <a:solidFill>
                  <a:schemeClr val="dk1"/>
                </a:solidFill>
              </a:rPr>
              <a:t>Melalui</a:t>
            </a:r>
            <a:r>
              <a:rPr lang="en-US" sz="1100" dirty="0">
                <a:solidFill>
                  <a:schemeClr val="dk1"/>
                </a:solidFill>
              </a:rPr>
              <a:t> </a:t>
            </a:r>
            <a:r>
              <a:rPr lang="en-US" sz="1100" dirty="0" err="1">
                <a:solidFill>
                  <a:schemeClr val="dk1"/>
                </a:solidFill>
              </a:rPr>
              <a:t>teknik-teknik</a:t>
            </a:r>
            <a:r>
              <a:rPr lang="en-US" sz="1100" dirty="0">
                <a:solidFill>
                  <a:schemeClr val="dk1"/>
                </a:solidFill>
              </a:rPr>
              <a:t> </a:t>
            </a:r>
            <a:r>
              <a:rPr lang="en-US" sz="1100" dirty="0" err="1">
                <a:solidFill>
                  <a:schemeClr val="dk1"/>
                </a:solidFill>
              </a:rPr>
              <a:t>statistik</a:t>
            </a:r>
            <a:r>
              <a:rPr lang="en-US" sz="1100" dirty="0">
                <a:solidFill>
                  <a:schemeClr val="dk1"/>
                </a:solidFill>
              </a:rPr>
              <a:t> </a:t>
            </a:r>
            <a:r>
              <a:rPr lang="en-US" sz="1100" dirty="0" err="1">
                <a:solidFill>
                  <a:schemeClr val="dk1"/>
                </a:solidFill>
              </a:rPr>
              <a:t>dan</a:t>
            </a:r>
            <a:r>
              <a:rPr lang="en-US" sz="1100" dirty="0">
                <a:solidFill>
                  <a:schemeClr val="dk1"/>
                </a:solidFill>
              </a:rPr>
              <a:t> </a:t>
            </a:r>
            <a:r>
              <a:rPr lang="en-US" sz="1100" dirty="0" err="1">
                <a:solidFill>
                  <a:schemeClr val="dk1"/>
                </a:solidFill>
              </a:rPr>
              <a:t>visualisasi</a:t>
            </a:r>
            <a:r>
              <a:rPr lang="en-US" sz="1100" dirty="0">
                <a:solidFill>
                  <a:schemeClr val="dk1"/>
                </a:solidFill>
              </a:rPr>
              <a:t>, EDA </a:t>
            </a:r>
            <a:r>
              <a:rPr lang="en-US" sz="1100" dirty="0" err="1">
                <a:solidFill>
                  <a:schemeClr val="dk1"/>
                </a:solidFill>
              </a:rPr>
              <a:t>membantu</a:t>
            </a:r>
            <a:r>
              <a:rPr lang="en-US" sz="1100" dirty="0">
                <a:solidFill>
                  <a:schemeClr val="dk1"/>
                </a:solidFill>
              </a:rPr>
              <a:t> </a:t>
            </a:r>
            <a:r>
              <a:rPr lang="en-US" sz="1100" dirty="0" err="1">
                <a:solidFill>
                  <a:schemeClr val="dk1"/>
                </a:solidFill>
              </a:rPr>
              <a:t>dalam</a:t>
            </a:r>
            <a:r>
              <a:rPr lang="en-US" sz="1100" dirty="0">
                <a:solidFill>
                  <a:schemeClr val="dk1"/>
                </a:solidFill>
              </a:rPr>
              <a:t> </a:t>
            </a:r>
            <a:r>
              <a:rPr lang="en-US" sz="1100" dirty="0" err="1">
                <a:solidFill>
                  <a:schemeClr val="dk1"/>
                </a:solidFill>
              </a:rPr>
              <a:t>mengidentifikasi</a:t>
            </a:r>
            <a:r>
              <a:rPr lang="en-US" sz="1100" dirty="0">
                <a:solidFill>
                  <a:schemeClr val="dk1"/>
                </a:solidFill>
              </a:rPr>
              <a:t> </a:t>
            </a:r>
            <a:r>
              <a:rPr lang="en-US" sz="1100" dirty="0" err="1">
                <a:solidFill>
                  <a:schemeClr val="dk1"/>
                </a:solidFill>
              </a:rPr>
              <a:t>pola</a:t>
            </a:r>
            <a:r>
              <a:rPr lang="en-US" sz="1100" dirty="0">
                <a:solidFill>
                  <a:schemeClr val="dk1"/>
                </a:solidFill>
              </a:rPr>
              <a:t>, </a:t>
            </a:r>
            <a:r>
              <a:rPr lang="en-US" sz="1100" dirty="0" err="1">
                <a:solidFill>
                  <a:schemeClr val="dk1"/>
                </a:solidFill>
              </a:rPr>
              <a:t>hubungan</a:t>
            </a:r>
            <a:r>
              <a:rPr lang="en-US" sz="1100" dirty="0">
                <a:solidFill>
                  <a:schemeClr val="dk1"/>
                </a:solidFill>
              </a:rPr>
              <a:t>, </a:t>
            </a:r>
            <a:r>
              <a:rPr lang="en-US" sz="1100" dirty="0" err="1">
                <a:solidFill>
                  <a:schemeClr val="dk1"/>
                </a:solidFill>
              </a:rPr>
              <a:t>dan</a:t>
            </a:r>
            <a:r>
              <a:rPr lang="en-US" sz="1100" dirty="0">
                <a:solidFill>
                  <a:schemeClr val="dk1"/>
                </a:solidFill>
              </a:rPr>
              <a:t> </a:t>
            </a:r>
            <a:r>
              <a:rPr lang="en-US" sz="1100" dirty="0" err="1">
                <a:solidFill>
                  <a:schemeClr val="dk1"/>
                </a:solidFill>
              </a:rPr>
              <a:t>masalah</a:t>
            </a:r>
            <a:r>
              <a:rPr lang="en-US" sz="1100" dirty="0">
                <a:solidFill>
                  <a:schemeClr val="dk1"/>
                </a:solidFill>
              </a:rPr>
              <a:t> </a:t>
            </a:r>
            <a:r>
              <a:rPr lang="en-US" sz="1100" dirty="0" err="1">
                <a:solidFill>
                  <a:schemeClr val="dk1"/>
                </a:solidFill>
              </a:rPr>
              <a:t>dalam</a:t>
            </a:r>
            <a:r>
              <a:rPr lang="en-US" sz="1100" dirty="0">
                <a:solidFill>
                  <a:schemeClr val="dk1"/>
                </a:solidFill>
              </a:rPr>
              <a:t> data, yang </a:t>
            </a:r>
            <a:r>
              <a:rPr lang="en-US" sz="1100" dirty="0" err="1">
                <a:solidFill>
                  <a:schemeClr val="dk1"/>
                </a:solidFill>
              </a:rPr>
              <a:t>pada</a:t>
            </a:r>
            <a:r>
              <a:rPr lang="en-US" sz="1100" dirty="0">
                <a:solidFill>
                  <a:schemeClr val="dk1"/>
                </a:solidFill>
              </a:rPr>
              <a:t> </a:t>
            </a:r>
            <a:r>
              <a:rPr lang="en-US" sz="1100" dirty="0" err="1">
                <a:solidFill>
                  <a:schemeClr val="dk1"/>
                </a:solidFill>
              </a:rPr>
              <a:t>gilirannya</a:t>
            </a:r>
            <a:r>
              <a:rPr lang="en-US" sz="1100" dirty="0">
                <a:solidFill>
                  <a:schemeClr val="dk1"/>
                </a:solidFill>
              </a:rPr>
              <a:t> </a:t>
            </a:r>
            <a:r>
              <a:rPr lang="en-US" sz="1100" dirty="0" err="1">
                <a:solidFill>
                  <a:schemeClr val="dk1"/>
                </a:solidFill>
              </a:rPr>
              <a:t>memandu</a:t>
            </a:r>
            <a:r>
              <a:rPr lang="en-US" sz="1100" dirty="0">
                <a:solidFill>
                  <a:schemeClr val="dk1"/>
                </a:solidFill>
              </a:rPr>
              <a:t> </a:t>
            </a:r>
            <a:r>
              <a:rPr lang="en-US" sz="1100" dirty="0" err="1">
                <a:solidFill>
                  <a:schemeClr val="dk1"/>
                </a:solidFill>
              </a:rPr>
              <a:t>analisis</a:t>
            </a:r>
            <a:r>
              <a:rPr lang="en-US" sz="1100" dirty="0">
                <a:solidFill>
                  <a:schemeClr val="dk1"/>
                </a:solidFill>
              </a:rPr>
              <a:t> </a:t>
            </a:r>
            <a:r>
              <a:rPr lang="en-US" sz="1100" dirty="0" err="1">
                <a:solidFill>
                  <a:schemeClr val="dk1"/>
                </a:solidFill>
              </a:rPr>
              <a:t>lebih</a:t>
            </a:r>
            <a:r>
              <a:rPr lang="en-US" sz="1100" dirty="0">
                <a:solidFill>
                  <a:schemeClr val="dk1"/>
                </a:solidFill>
              </a:rPr>
              <a:t> </a:t>
            </a:r>
            <a:r>
              <a:rPr lang="en-US" sz="1100" dirty="0" err="1">
                <a:solidFill>
                  <a:schemeClr val="dk1"/>
                </a:solidFill>
              </a:rPr>
              <a:t>lanjut</a:t>
            </a:r>
            <a:r>
              <a:rPr lang="en-US" sz="1100" dirty="0">
                <a:solidFill>
                  <a:schemeClr val="dk1"/>
                </a:solidFill>
              </a:rPr>
              <a:t> </a:t>
            </a:r>
            <a:r>
              <a:rPr lang="en-US" sz="1100" dirty="0" err="1">
                <a:solidFill>
                  <a:schemeClr val="dk1"/>
                </a:solidFill>
              </a:rPr>
              <a:t>dan</a:t>
            </a:r>
            <a:r>
              <a:rPr lang="en-US" sz="1100" dirty="0">
                <a:solidFill>
                  <a:schemeClr val="dk1"/>
                </a:solidFill>
              </a:rPr>
              <a:t> </a:t>
            </a:r>
            <a:r>
              <a:rPr lang="en-US" sz="1100" dirty="0" err="1">
                <a:solidFill>
                  <a:schemeClr val="dk1"/>
                </a:solidFill>
              </a:rPr>
              <a:t>pengambilan</a:t>
            </a:r>
            <a:r>
              <a:rPr lang="en-US" sz="1100" dirty="0">
                <a:solidFill>
                  <a:schemeClr val="dk1"/>
                </a:solidFill>
              </a:rPr>
              <a:t> </a:t>
            </a:r>
            <a:r>
              <a:rPr lang="en-US" sz="1100" dirty="0" err="1">
                <a:solidFill>
                  <a:schemeClr val="dk1"/>
                </a:solidFill>
              </a:rPr>
              <a:t>keputusan</a:t>
            </a:r>
            <a:r>
              <a:rPr lang="en-US" sz="1100" dirty="0">
                <a:solidFill>
                  <a:schemeClr val="dk1"/>
                </a:solidFill>
              </a:rPr>
              <a:t> yang </a:t>
            </a:r>
            <a:r>
              <a:rPr lang="en-US" sz="1100" dirty="0" err="1">
                <a:solidFill>
                  <a:schemeClr val="dk1"/>
                </a:solidFill>
              </a:rPr>
              <a:t>lebih</a:t>
            </a:r>
            <a:r>
              <a:rPr lang="en-US" sz="1100" dirty="0">
                <a:solidFill>
                  <a:schemeClr val="dk1"/>
                </a:solidFill>
              </a:rPr>
              <a:t> </a:t>
            </a:r>
            <a:r>
              <a:rPr lang="en-US" sz="1100" dirty="0" err="1">
                <a:solidFill>
                  <a:schemeClr val="dk1"/>
                </a:solidFill>
              </a:rPr>
              <a:t>baik</a:t>
            </a:r>
            <a:r>
              <a:rPr lang="en-US" sz="1100" dirty="0">
                <a:solidFill>
                  <a:schemeClr val="dk1"/>
                </a:solidFill>
              </a:rPr>
              <a:t>.</a:t>
            </a:r>
            <a:endParaRPr sz="1600" b="1" dirty="0">
              <a:solidFill>
                <a:srgbClr val="595959"/>
              </a:solidFill>
              <a:latin typeface="Montserrat"/>
              <a:ea typeface="Montserrat"/>
              <a:cs typeface="Montserrat"/>
              <a:sym typeface="Montserrat"/>
            </a:endParaRPr>
          </a:p>
        </p:txBody>
      </p:sp>
      <p:pic>
        <p:nvPicPr>
          <p:cNvPr id="252" name="Google Shape;252;p38"/>
          <p:cNvPicPr preferRelativeResize="0"/>
          <p:nvPr/>
        </p:nvPicPr>
        <p:blipFill>
          <a:blip r:embed="rId3">
            <a:alphaModFix/>
          </a:blip>
          <a:stretch>
            <a:fillRect/>
          </a:stretch>
        </p:blipFill>
        <p:spPr>
          <a:xfrm>
            <a:off x="5477575" y="457200"/>
            <a:ext cx="2829258" cy="3886198"/>
          </a:xfrm>
          <a:prstGeom prst="rect">
            <a:avLst/>
          </a:prstGeom>
          <a:noFill/>
          <a:ln>
            <a:noFill/>
          </a:ln>
        </p:spPr>
      </p:pic>
      <p:sp>
        <p:nvSpPr>
          <p:cNvPr id="253" name="Google Shape;253;p38"/>
          <p:cNvSpPr txBox="1"/>
          <p:nvPr/>
        </p:nvSpPr>
        <p:spPr>
          <a:xfrm>
            <a:off x="4297650" y="4669225"/>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200" b="1">
                <a:solidFill>
                  <a:srgbClr val="FFFFFF"/>
                </a:solidFill>
                <a:latin typeface="Montserrat"/>
                <a:ea typeface="Montserrat"/>
                <a:cs typeface="Montserrat"/>
                <a:sym typeface="Montserrat"/>
              </a:rPr>
              <a:t>7</a:t>
            </a:fld>
            <a:endParaRPr sz="1200" b="1">
              <a:solidFill>
                <a:srgbClr val="FFFFFF"/>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9"/>
          <p:cNvSpPr txBox="1">
            <a:spLocks noGrp="1"/>
          </p:cNvSpPr>
          <p:nvPr>
            <p:ph type="title"/>
          </p:nvPr>
        </p:nvSpPr>
        <p:spPr>
          <a:xfrm>
            <a:off x="311700" y="20746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latin typeface="Montserrat ExtraBold"/>
                <a:ea typeface="Montserrat ExtraBold"/>
                <a:cs typeface="Montserrat ExtraBold"/>
                <a:sym typeface="Montserrat ExtraBold"/>
              </a:rPr>
              <a:t>Visualisasi</a:t>
            </a:r>
            <a:endParaRPr sz="2400">
              <a:latin typeface="Montserrat ExtraBold"/>
              <a:ea typeface="Montserrat ExtraBold"/>
              <a:cs typeface="Montserrat ExtraBold"/>
              <a:sym typeface="Montserrat ExtraBold"/>
            </a:endParaRPr>
          </a:p>
        </p:txBody>
      </p:sp>
      <p:sp>
        <p:nvSpPr>
          <p:cNvPr id="259" name="Google Shape;259;p39"/>
          <p:cNvSpPr txBox="1"/>
          <p:nvPr/>
        </p:nvSpPr>
        <p:spPr>
          <a:xfrm>
            <a:off x="4297650" y="4669225"/>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200" b="1">
                <a:solidFill>
                  <a:srgbClr val="FFFFFF"/>
                </a:solidFill>
                <a:latin typeface="Montserrat"/>
                <a:ea typeface="Montserrat"/>
                <a:cs typeface="Montserrat"/>
                <a:sym typeface="Montserrat"/>
              </a:rPr>
              <a:t>8</a:t>
            </a:fld>
            <a:endParaRPr sz="1200" b="1">
              <a:solidFill>
                <a:srgbClr val="FFFFFF"/>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0"/>
          <p:cNvSpPr txBox="1">
            <a:spLocks noGrp="1"/>
          </p:cNvSpPr>
          <p:nvPr>
            <p:ph type="title"/>
          </p:nvPr>
        </p:nvSpPr>
        <p:spPr>
          <a:xfrm>
            <a:off x="311700" y="4579675"/>
            <a:ext cx="4260600" cy="57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Visualiasi</a:t>
            </a:r>
            <a:endParaRPr/>
          </a:p>
        </p:txBody>
      </p:sp>
      <p:sp>
        <p:nvSpPr>
          <p:cNvPr id="265" name="Google Shape;265;p40"/>
          <p:cNvSpPr txBox="1"/>
          <p:nvPr/>
        </p:nvSpPr>
        <p:spPr>
          <a:xfrm>
            <a:off x="4297650" y="4669225"/>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200" b="1">
                <a:solidFill>
                  <a:srgbClr val="FFFFFF"/>
                </a:solidFill>
                <a:latin typeface="Montserrat"/>
                <a:ea typeface="Montserrat"/>
                <a:cs typeface="Montserrat"/>
                <a:sym typeface="Montserrat"/>
              </a:rPr>
              <a:t>9</a:t>
            </a:fld>
            <a:endParaRPr sz="1200" b="1">
              <a:solidFill>
                <a:srgbClr val="FFFFFF"/>
              </a:solidFill>
              <a:latin typeface="Montserrat"/>
              <a:ea typeface="Montserrat"/>
              <a:cs typeface="Montserrat"/>
              <a:sym typeface="Montserrat"/>
            </a:endParaRPr>
          </a:p>
        </p:txBody>
      </p:sp>
      <p:sp>
        <p:nvSpPr>
          <p:cNvPr id="266" name="Google Shape;266;p40"/>
          <p:cNvSpPr txBox="1"/>
          <p:nvPr/>
        </p:nvSpPr>
        <p:spPr>
          <a:xfrm>
            <a:off x="396525" y="378925"/>
            <a:ext cx="8434200" cy="1046410"/>
          </a:xfrm>
          <a:prstGeom prst="rect">
            <a:avLst/>
          </a:prstGeom>
          <a:noFill/>
          <a:ln>
            <a:noFill/>
          </a:ln>
        </p:spPr>
        <p:txBody>
          <a:bodyPr spcFirstLastPara="1" wrap="square" lIns="91425" tIns="91425" rIns="91425" bIns="91425" anchor="t" anchorCtr="0">
            <a:spAutoFit/>
          </a:bodyPr>
          <a:lstStyle/>
          <a:p>
            <a:pPr lvl="0"/>
            <a:r>
              <a:rPr lang="en-US"/>
              <a:t>Visualisasi data memungkinkan kita untuk memahami data secara mendalam dan menyampaikan hasil analisis dengan lebih jelas. Kami memanfaatkan berbagai metode visualisasi, seperti cloud kata untuk menampilkan kata-kata kasar dan grafik hubungan antar label untuk menggambarkan distribusi serta korelasi.</a:t>
            </a:r>
            <a:endParaRPr dirty="0"/>
          </a:p>
        </p:txBody>
      </p:sp>
      <p:pic>
        <p:nvPicPr>
          <p:cNvPr id="267" name="Google Shape;267;p40"/>
          <p:cNvPicPr preferRelativeResize="0"/>
          <p:nvPr/>
        </p:nvPicPr>
        <p:blipFill rotWithShape="1">
          <a:blip r:embed="rId3">
            <a:alphaModFix/>
          </a:blip>
          <a:srcRect r="24755"/>
          <a:stretch/>
        </p:blipFill>
        <p:spPr>
          <a:xfrm>
            <a:off x="559925" y="1512438"/>
            <a:ext cx="4104479" cy="2791238"/>
          </a:xfrm>
          <a:prstGeom prst="rect">
            <a:avLst/>
          </a:prstGeom>
          <a:noFill/>
          <a:ln>
            <a:noFill/>
          </a:ln>
        </p:spPr>
      </p:pic>
      <p:pic>
        <p:nvPicPr>
          <p:cNvPr id="268" name="Google Shape;268;p40"/>
          <p:cNvPicPr preferRelativeResize="0"/>
          <p:nvPr/>
        </p:nvPicPr>
        <p:blipFill>
          <a:blip r:embed="rId4">
            <a:alphaModFix/>
          </a:blip>
          <a:stretch>
            <a:fillRect/>
          </a:stretch>
        </p:blipFill>
        <p:spPr>
          <a:xfrm>
            <a:off x="5118611" y="1210225"/>
            <a:ext cx="3501963" cy="3217049"/>
          </a:xfrm>
          <a:prstGeom prst="rect">
            <a:avLst/>
          </a:prstGeom>
          <a:noFill/>
          <a:ln>
            <a:noFill/>
          </a:ln>
        </p:spPr>
      </p:pic>
    </p:spTree>
  </p:cSld>
  <p:clrMapOvr>
    <a:masterClrMapping/>
  </p:clrMapOvr>
</p:sld>
</file>

<file path=ppt/theme/theme1.xml><?xml version="1.0" encoding="utf-8"?>
<a:theme xmlns:a="http://schemas.openxmlformats.org/drawingml/2006/main" name="Binar 202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322</Words>
  <Application>Microsoft Office PowerPoint</Application>
  <PresentationFormat>On-screen Show (16:9)</PresentationFormat>
  <Paragraphs>35</Paragraphs>
  <Slides>12</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Montserrat</vt:lpstr>
      <vt:lpstr>Montserrat SemiBold</vt:lpstr>
      <vt:lpstr>Arial</vt:lpstr>
      <vt:lpstr>Montserrat ExtraBold</vt:lpstr>
      <vt:lpstr>Montserrat Black</vt:lpstr>
      <vt:lpstr>Montserrat Medium</vt:lpstr>
      <vt:lpstr>Binar 2021</vt:lpstr>
      <vt:lpstr>Deteksi Label Ujaran Kebencian dan Bahasa Kasar</vt:lpstr>
      <vt:lpstr>Latar Belakang: Twitter telah menjadi salah satu platform media sosial terpopuler di dunia sejak diluncurkan pada tahun 2006. Penggunaan kata kasar dan ujaran kebencian di Twitter dapat menciptakan lingkungan yang tidak aman bagi pengguna. Konten semacam ini sering kali mengarah pada pelecehan online, intimidasi, dan polarisasi sosial. Efek negatifnya tidak hanya mempengaruhi kesejahteraan mental individu tetapi juga dapat merusak reputasi komunitas dan merusak citra platform itu sendiri. Oleh karena itu, deteksi otomatis ujaran kebencian menjadi penting untuk meminimalisir dampak negatifnya.</vt:lpstr>
      <vt:lpstr>Justifikasi</vt:lpstr>
      <vt:lpstr>Metode Penelitian</vt:lpstr>
      <vt:lpstr>Proses Code Function Cleansing</vt:lpstr>
      <vt:lpstr>Metode Statistika dan EDA</vt:lpstr>
      <vt:lpstr>Metode Statistika dan EDA</vt:lpstr>
      <vt:lpstr>Visualisasi</vt:lpstr>
      <vt:lpstr>Visualiasi</vt:lpstr>
      <vt:lpstr>Kesimpulan</vt:lpstr>
      <vt:lpstr>Referensi dan bacaan lebih lanjut</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Deteksi Label Ujaran Kebencian dan Bahasa Kasar</dc:title>
  <cp:lastModifiedBy>Asip Hamdi</cp:lastModifiedBy>
  <cp:revision>2</cp:revision>
  <dcterms:modified xsi:type="dcterms:W3CDTF">2024-08-08T09:27:13Z</dcterms:modified>
</cp:coreProperties>
</file>